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8458a34cf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9c67dc1b04e04"/>
  </p:sldMasterIdLst>
  <p:sldIdLst>
    <p:sldId xmlns:r="http://schemas.openxmlformats.org/officeDocument/2006/relationships" id="256" r:id="Rdd2d0ae1a22b417a"/>
    <p:sldId xmlns:r="http://schemas.openxmlformats.org/officeDocument/2006/relationships" id="257" r:id="R0486178802ef45dd"/>
    <p:sldId xmlns:r="http://schemas.openxmlformats.org/officeDocument/2006/relationships" id="258" r:id="R4d4321b96d9e4160"/>
    <p:sldId xmlns:r="http://schemas.openxmlformats.org/officeDocument/2006/relationships" id="259" r:id="Rc5c36d4479ee4b79"/>
    <p:sldId xmlns:r="http://schemas.openxmlformats.org/officeDocument/2006/relationships" id="260" r:id="Re11258670ab441a3"/>
    <p:sldId xmlns:r="http://schemas.openxmlformats.org/officeDocument/2006/relationships" id="261" r:id="R9cdbea0cff1e48ba"/>
    <p:sldId xmlns:r="http://schemas.openxmlformats.org/officeDocument/2006/relationships" id="262" r:id="R30d02ae74816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9c67dc1b04e04" /><Relationship Type="http://schemas.openxmlformats.org/officeDocument/2006/relationships/slide" Target="/ppt/slides/slide1.xml" Id="Rdd2d0ae1a22b417a" /><Relationship Type="http://schemas.openxmlformats.org/officeDocument/2006/relationships/slide" Target="/ppt/slides/slide2.xml" Id="R0486178802ef45dd" /><Relationship Type="http://schemas.openxmlformats.org/officeDocument/2006/relationships/slide" Target="/ppt/slides/slide3.xml" Id="R4d4321b96d9e4160" /><Relationship Type="http://schemas.openxmlformats.org/officeDocument/2006/relationships/slide" Target="/ppt/slides/slide4.xml" Id="Rc5c36d4479ee4b79" /><Relationship Type="http://schemas.openxmlformats.org/officeDocument/2006/relationships/slide" Target="/ppt/slides/slide5.xml" Id="Re11258670ab441a3" /><Relationship Type="http://schemas.openxmlformats.org/officeDocument/2006/relationships/slide" Target="/ppt/slides/slide6.xml" Id="R9cdbea0cff1e48ba" /><Relationship Type="http://schemas.openxmlformats.org/officeDocument/2006/relationships/slide" Target="/ppt/slides/slide7.xml" Id="R30d02ae74816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4b35aeeec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6c4f18d1b40c0" /><Relationship Type="http://schemas.openxmlformats.org/officeDocument/2006/relationships/theme" Target="/ppt/slideMasters/theme/theme1.xml" Id="R997d4b4051274a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6c4f18d1b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36404ba204c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9bfdd7e1b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6b66b08bd4e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ddcf1f6be42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db1ae5b6f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56bae318545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a7c5df360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WIIG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4 405 651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WIIG FRANK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Vardåsveien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INVEST AS</a:t>
            </a:r>
          </a:p>
        </p:txBody>
      </p:sp>
    </p:spTree>
  </p:cSld>
  <p:clrMapOvr>
    <a:masterClrMapping xmlns:a="http://schemas.openxmlformats.org/drawingml/2006/main"/>
  </p:clrMapOvr>
</p:sld>
</file>