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728b8eac0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dcdb8c9a94849"/>
  </p:sldMasterIdLst>
  <p:sldIdLst>
    <p:sldId xmlns:r="http://schemas.openxmlformats.org/officeDocument/2006/relationships" id="256" r:id="R915707871cbf4a73"/>
    <p:sldId xmlns:r="http://schemas.openxmlformats.org/officeDocument/2006/relationships" id="257" r:id="R09607a232a294c69"/>
    <p:sldId xmlns:r="http://schemas.openxmlformats.org/officeDocument/2006/relationships" id="258" r:id="R475d57b7223b4f9c"/>
    <p:sldId xmlns:r="http://schemas.openxmlformats.org/officeDocument/2006/relationships" id="259" r:id="Rc55dd51c854644b1"/>
    <p:sldId xmlns:r="http://schemas.openxmlformats.org/officeDocument/2006/relationships" id="260" r:id="R06baaec3eb3b4bce"/>
    <p:sldId xmlns:r="http://schemas.openxmlformats.org/officeDocument/2006/relationships" id="261" r:id="R0e49e6524b1642c9"/>
    <p:sldId xmlns:r="http://schemas.openxmlformats.org/officeDocument/2006/relationships" id="262" r:id="R9bef049068c8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dcdb8c9a94849" /><Relationship Type="http://schemas.openxmlformats.org/officeDocument/2006/relationships/slide" Target="/ppt/slides/slide1.xml" Id="R915707871cbf4a73" /><Relationship Type="http://schemas.openxmlformats.org/officeDocument/2006/relationships/slide" Target="/ppt/slides/slide2.xml" Id="R09607a232a294c69" /><Relationship Type="http://schemas.openxmlformats.org/officeDocument/2006/relationships/slide" Target="/ppt/slides/slide3.xml" Id="R475d57b7223b4f9c" /><Relationship Type="http://schemas.openxmlformats.org/officeDocument/2006/relationships/slide" Target="/ppt/slides/slide4.xml" Id="Rc55dd51c854644b1" /><Relationship Type="http://schemas.openxmlformats.org/officeDocument/2006/relationships/slide" Target="/ppt/slides/slide5.xml" Id="R06baaec3eb3b4bce" /><Relationship Type="http://schemas.openxmlformats.org/officeDocument/2006/relationships/slide" Target="/ppt/slides/slide6.xml" Id="R0e49e6524b1642c9" /><Relationship Type="http://schemas.openxmlformats.org/officeDocument/2006/relationships/slide" Target="/ppt/slides/slide7.xml" Id="R9bef049068c8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9097edd4f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bc7046d744f24" /><Relationship Type="http://schemas.openxmlformats.org/officeDocument/2006/relationships/theme" Target="/ppt/slideMasters/theme/theme1.xml" Id="R86d2cdf67aa3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bc7046d74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7e321e730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f0bd6ba7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d86d7a3f1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45f223f63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d8b807cf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9688a30f1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3402587b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TOM OVE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TOM OVE OLSEN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14 830 784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16 207 857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TOM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62 07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988 918 695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TOM OVE OLSEN AS</a:t>
            </a:r>
          </a:p>
        </p:txBody>
      </p:sp>
    </p:spTree>
  </p:cSld>
  <p:clrMapOvr>
    <a:masterClrMapping xmlns:a="http://schemas.openxmlformats.org/drawingml/2006/main"/>
  </p:clrMapOvr>
</p:sld>
</file>