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fc5a28a97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631f7c2af464a"/>
  </p:sldMasterIdLst>
  <p:sldIdLst>
    <p:sldId xmlns:r="http://schemas.openxmlformats.org/officeDocument/2006/relationships" id="256" r:id="Rc90ceed4e0e84f2e"/>
    <p:sldId xmlns:r="http://schemas.openxmlformats.org/officeDocument/2006/relationships" id="257" r:id="Re3fd90957d324637"/>
    <p:sldId xmlns:r="http://schemas.openxmlformats.org/officeDocument/2006/relationships" id="258" r:id="R60624f430b534e60"/>
    <p:sldId xmlns:r="http://schemas.openxmlformats.org/officeDocument/2006/relationships" id="259" r:id="R915db7c15be443b2"/>
    <p:sldId xmlns:r="http://schemas.openxmlformats.org/officeDocument/2006/relationships" id="260" r:id="R8c9b2e6511ee498b"/>
    <p:sldId xmlns:r="http://schemas.openxmlformats.org/officeDocument/2006/relationships" id="261" r:id="R8fc8190dbb084a62"/>
    <p:sldId xmlns:r="http://schemas.openxmlformats.org/officeDocument/2006/relationships" id="262" r:id="R181bdaf626fa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631f7c2af464a" /><Relationship Type="http://schemas.openxmlformats.org/officeDocument/2006/relationships/slide" Target="/ppt/slides/slide1.xml" Id="Rc90ceed4e0e84f2e" /><Relationship Type="http://schemas.openxmlformats.org/officeDocument/2006/relationships/slide" Target="/ppt/slides/slide2.xml" Id="Re3fd90957d324637" /><Relationship Type="http://schemas.openxmlformats.org/officeDocument/2006/relationships/slide" Target="/ppt/slides/slide3.xml" Id="R60624f430b534e60" /><Relationship Type="http://schemas.openxmlformats.org/officeDocument/2006/relationships/slide" Target="/ppt/slides/slide4.xml" Id="R915db7c15be443b2" /><Relationship Type="http://schemas.openxmlformats.org/officeDocument/2006/relationships/slide" Target="/ppt/slides/slide5.xml" Id="R8c9b2e6511ee498b" /><Relationship Type="http://schemas.openxmlformats.org/officeDocument/2006/relationships/slide" Target="/ppt/slides/slide6.xml" Id="R8fc8190dbb084a62" /><Relationship Type="http://schemas.openxmlformats.org/officeDocument/2006/relationships/slide" Target="/ppt/slides/slide7.xml" Id="R181bdaf626fa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6ec10e34d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acc3aec9742e9" /><Relationship Type="http://schemas.openxmlformats.org/officeDocument/2006/relationships/theme" Target="/ppt/slideMasters/theme/theme1.xml" Id="R6acd1fb8ac98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acc3aec97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0c92a019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37eee47d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3baebb14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56044f60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ae590dcc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db8a974f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4ed55115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HOLLØKKEN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HOLLØKKEN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2 531 745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2 569 815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H0702, Lille Bislett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988 919 373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