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29f0a048ef46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cb2718a8f949df"/>
  </p:sldMasterIdLst>
  <p:sldIdLst>
    <p:sldId xmlns:r="http://schemas.openxmlformats.org/officeDocument/2006/relationships" id="256" r:id="R07d5f710133d41d2"/>
    <p:sldId xmlns:r="http://schemas.openxmlformats.org/officeDocument/2006/relationships" id="257" r:id="Radd1255b52b24aea"/>
    <p:sldId xmlns:r="http://schemas.openxmlformats.org/officeDocument/2006/relationships" id="258" r:id="R36c3082a21524012"/>
    <p:sldId xmlns:r="http://schemas.openxmlformats.org/officeDocument/2006/relationships" id="259" r:id="R5415c1ab5b5f45f4"/>
    <p:sldId xmlns:r="http://schemas.openxmlformats.org/officeDocument/2006/relationships" id="260" r:id="R3e8f8c59e7ff4997"/>
    <p:sldId xmlns:r="http://schemas.openxmlformats.org/officeDocument/2006/relationships" id="261" r:id="R0b14d7e8f1ce4ff3"/>
    <p:sldId xmlns:r="http://schemas.openxmlformats.org/officeDocument/2006/relationships" id="262" r:id="Re43e2faa056146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b2718a8f949df" /><Relationship Type="http://schemas.openxmlformats.org/officeDocument/2006/relationships/slide" Target="/ppt/slides/slide1.xml" Id="R07d5f710133d41d2" /><Relationship Type="http://schemas.openxmlformats.org/officeDocument/2006/relationships/slide" Target="/ppt/slides/slide2.xml" Id="Radd1255b52b24aea" /><Relationship Type="http://schemas.openxmlformats.org/officeDocument/2006/relationships/slide" Target="/ppt/slides/slide3.xml" Id="R36c3082a21524012" /><Relationship Type="http://schemas.openxmlformats.org/officeDocument/2006/relationships/slide" Target="/ppt/slides/slide4.xml" Id="R5415c1ab5b5f45f4" /><Relationship Type="http://schemas.openxmlformats.org/officeDocument/2006/relationships/slide" Target="/ppt/slides/slide5.xml" Id="R3e8f8c59e7ff4997" /><Relationship Type="http://schemas.openxmlformats.org/officeDocument/2006/relationships/slide" Target="/ppt/slides/slide6.xml" Id="R0b14d7e8f1ce4ff3" /><Relationship Type="http://schemas.openxmlformats.org/officeDocument/2006/relationships/slide" Target="/ppt/slides/slide7.xml" Id="Re43e2faa056146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757dcb81b43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797e81c6c4e8d" /><Relationship Type="http://schemas.openxmlformats.org/officeDocument/2006/relationships/theme" Target="/ppt/slideMasters/theme/theme1.xml" Id="R1b68e8544ae24b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797e81c6c4e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c74aa3c7747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1cf0bf04e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f7b75f60f40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76d2c9a4f40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77e2c1b1642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e0eeaaab749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0d57c0104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AMUKAR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AMUKAR AS ble etablert [år] og holder til i Løken.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9 363 740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9 421 240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KRISTIAN FJELD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Skattumbakken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1960 Løken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988 921 645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AMUKAR AS</a:t>
            </a:r>
          </a:p>
        </p:txBody>
      </p:sp>
    </p:spTree>
  </p:cSld>
  <p:clrMapOvr>
    <a:masterClrMapping xmlns:a="http://schemas.openxmlformats.org/drawingml/2006/main"/>
  </p:clrMapOvr>
</p:sld>
</file>