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59c8da48ca48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b90a0a9ad54f07"/>
  </p:sldMasterIdLst>
  <p:sldIdLst>
    <p:sldId xmlns:r="http://schemas.openxmlformats.org/officeDocument/2006/relationships" id="256" r:id="R8af4a9f27fa04505"/>
    <p:sldId xmlns:r="http://schemas.openxmlformats.org/officeDocument/2006/relationships" id="257" r:id="R753bfc0ed09040d0"/>
    <p:sldId xmlns:r="http://schemas.openxmlformats.org/officeDocument/2006/relationships" id="258" r:id="Rd192e62823784da5"/>
    <p:sldId xmlns:r="http://schemas.openxmlformats.org/officeDocument/2006/relationships" id="259" r:id="Re9324ae4ec5f4683"/>
    <p:sldId xmlns:r="http://schemas.openxmlformats.org/officeDocument/2006/relationships" id="260" r:id="Ra356a0ee3d8546b8"/>
    <p:sldId xmlns:r="http://schemas.openxmlformats.org/officeDocument/2006/relationships" id="261" r:id="R429e5257260246fc"/>
    <p:sldId xmlns:r="http://schemas.openxmlformats.org/officeDocument/2006/relationships" id="262" r:id="Rf1897ba84b5c41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90a0a9ad54f07" /><Relationship Type="http://schemas.openxmlformats.org/officeDocument/2006/relationships/slide" Target="/ppt/slides/slide1.xml" Id="R8af4a9f27fa04505" /><Relationship Type="http://schemas.openxmlformats.org/officeDocument/2006/relationships/slide" Target="/ppt/slides/slide2.xml" Id="R753bfc0ed09040d0" /><Relationship Type="http://schemas.openxmlformats.org/officeDocument/2006/relationships/slide" Target="/ppt/slides/slide3.xml" Id="Rd192e62823784da5" /><Relationship Type="http://schemas.openxmlformats.org/officeDocument/2006/relationships/slide" Target="/ppt/slides/slide4.xml" Id="Re9324ae4ec5f4683" /><Relationship Type="http://schemas.openxmlformats.org/officeDocument/2006/relationships/slide" Target="/ppt/slides/slide5.xml" Id="Ra356a0ee3d8546b8" /><Relationship Type="http://schemas.openxmlformats.org/officeDocument/2006/relationships/slide" Target="/ppt/slides/slide6.xml" Id="R429e5257260246fc" /><Relationship Type="http://schemas.openxmlformats.org/officeDocument/2006/relationships/slide" Target="/ppt/slides/slide7.xml" Id="Rf1897ba84b5c41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e5607609143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9405eb0774962" /><Relationship Type="http://schemas.openxmlformats.org/officeDocument/2006/relationships/theme" Target="/ppt/slideMasters/theme/theme1.xml" Id="R8eeb68fe52fb45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9405eb07749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d87174e548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67e3fcfb04a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9f0526b29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07b0b13664d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bcd4bc4dd4c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611c627814b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6fbe35f9f46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&amp; 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&amp;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&amp; A HOLDING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&amp;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&amp;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&amp;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6 840 344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7 076 555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&amp;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MAGNAR ØVERLIER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&amp;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M Øverlier, Gammevegen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988 922 358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&amp; A HOLDING AS</a:t>
            </a:r>
          </a:p>
        </p:txBody>
      </p:sp>
    </p:spTree>
  </p:cSld>
  <p:clrMapOvr>
    <a:masterClrMapping xmlns:a="http://schemas.openxmlformats.org/drawingml/2006/main"/>
  </p:clrMapOvr>
</p:sld>
</file>