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399bf926bf41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4adf9a1d3c4a92"/>
  </p:sldMasterIdLst>
  <p:sldIdLst>
    <p:sldId xmlns:r="http://schemas.openxmlformats.org/officeDocument/2006/relationships" id="256" r:id="R12523e9300834cc2"/>
    <p:sldId xmlns:r="http://schemas.openxmlformats.org/officeDocument/2006/relationships" id="257" r:id="R06003bc37d56445e"/>
    <p:sldId xmlns:r="http://schemas.openxmlformats.org/officeDocument/2006/relationships" id="258" r:id="R23282fcf54cd4ee1"/>
    <p:sldId xmlns:r="http://schemas.openxmlformats.org/officeDocument/2006/relationships" id="259" r:id="R128cc5ae1a68421e"/>
    <p:sldId xmlns:r="http://schemas.openxmlformats.org/officeDocument/2006/relationships" id="260" r:id="Rc4174b8ae0254597"/>
    <p:sldId xmlns:r="http://schemas.openxmlformats.org/officeDocument/2006/relationships" id="261" r:id="R894b470fc28c45ae"/>
    <p:sldId xmlns:r="http://schemas.openxmlformats.org/officeDocument/2006/relationships" id="262" r:id="Re74252d510814f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adf9a1d3c4a92" /><Relationship Type="http://schemas.openxmlformats.org/officeDocument/2006/relationships/slide" Target="/ppt/slides/slide1.xml" Id="R12523e9300834cc2" /><Relationship Type="http://schemas.openxmlformats.org/officeDocument/2006/relationships/slide" Target="/ppt/slides/slide2.xml" Id="R06003bc37d56445e" /><Relationship Type="http://schemas.openxmlformats.org/officeDocument/2006/relationships/slide" Target="/ppt/slides/slide3.xml" Id="R23282fcf54cd4ee1" /><Relationship Type="http://schemas.openxmlformats.org/officeDocument/2006/relationships/slide" Target="/ppt/slides/slide4.xml" Id="R128cc5ae1a68421e" /><Relationship Type="http://schemas.openxmlformats.org/officeDocument/2006/relationships/slide" Target="/ppt/slides/slide5.xml" Id="Rc4174b8ae0254597" /><Relationship Type="http://schemas.openxmlformats.org/officeDocument/2006/relationships/slide" Target="/ppt/slides/slide6.xml" Id="R894b470fc28c45ae" /><Relationship Type="http://schemas.openxmlformats.org/officeDocument/2006/relationships/slide" Target="/ppt/slides/slide7.xml" Id="Re74252d510814f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677b88d5d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8612c6d9e469a" /><Relationship Type="http://schemas.openxmlformats.org/officeDocument/2006/relationships/theme" Target="/ppt/slideMasters/theme/theme1.xml" Id="R8694b4314d6e4c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18612c6d9e46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85e655dae40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cc3efd88f43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85e1145d14a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89a1c31db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405fd96f14f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9a610bb2f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79e7f5b8f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TICATO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475 524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684 731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6 515 643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7 706 333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JACOB RÆSTAD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Kølles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988 924 105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TICATO AS</a:t>
            </a:r>
          </a:p>
        </p:txBody>
      </p:sp>
    </p:spTree>
  </p:cSld>
  <p:clrMapOvr>
    <a:masterClrMapping xmlns:a="http://schemas.openxmlformats.org/drawingml/2006/main"/>
  </p:clrMapOvr>
</p:sld>
</file>