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a5ace50424b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633daa16dc478b"/>
  </p:sldMasterIdLst>
  <p:sldIdLst>
    <p:sldId xmlns:r="http://schemas.openxmlformats.org/officeDocument/2006/relationships" id="256" r:id="R2306a43621134099"/>
    <p:sldId xmlns:r="http://schemas.openxmlformats.org/officeDocument/2006/relationships" id="257" r:id="R2ea7ab3e20504a1d"/>
    <p:sldId xmlns:r="http://schemas.openxmlformats.org/officeDocument/2006/relationships" id="258" r:id="R7d3e3ba6ded64ed6"/>
    <p:sldId xmlns:r="http://schemas.openxmlformats.org/officeDocument/2006/relationships" id="259" r:id="Rab50a56976a84b36"/>
    <p:sldId xmlns:r="http://schemas.openxmlformats.org/officeDocument/2006/relationships" id="260" r:id="R706a77c932784ec0"/>
    <p:sldId xmlns:r="http://schemas.openxmlformats.org/officeDocument/2006/relationships" id="261" r:id="R08a3f49ea7d748db"/>
    <p:sldId xmlns:r="http://schemas.openxmlformats.org/officeDocument/2006/relationships" id="262" r:id="Ra24c45699fcd44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33daa16dc478b" /><Relationship Type="http://schemas.openxmlformats.org/officeDocument/2006/relationships/slide" Target="/ppt/slides/slide1.xml" Id="R2306a43621134099" /><Relationship Type="http://schemas.openxmlformats.org/officeDocument/2006/relationships/slide" Target="/ppt/slides/slide2.xml" Id="R2ea7ab3e20504a1d" /><Relationship Type="http://schemas.openxmlformats.org/officeDocument/2006/relationships/slide" Target="/ppt/slides/slide3.xml" Id="R7d3e3ba6ded64ed6" /><Relationship Type="http://schemas.openxmlformats.org/officeDocument/2006/relationships/slide" Target="/ppt/slides/slide4.xml" Id="Rab50a56976a84b36" /><Relationship Type="http://schemas.openxmlformats.org/officeDocument/2006/relationships/slide" Target="/ppt/slides/slide5.xml" Id="R706a77c932784ec0" /><Relationship Type="http://schemas.openxmlformats.org/officeDocument/2006/relationships/slide" Target="/ppt/slides/slide6.xml" Id="R08a3f49ea7d748db" /><Relationship Type="http://schemas.openxmlformats.org/officeDocument/2006/relationships/slide" Target="/ppt/slides/slide7.xml" Id="Ra24c45699fcd44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011406a0f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34d79859b4e22" /><Relationship Type="http://schemas.openxmlformats.org/officeDocument/2006/relationships/theme" Target="/ppt/slideMasters/theme/theme1.xml" Id="Rdf826df4dbbc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34d79859b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28f1fcd2b4c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9a3b5d53b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3d411fe48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8276322f8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224e64fae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e1c33c0d04b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e3303a71b45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FOJO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372 067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14 041 781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14 163 912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PETTER FOYN  –  54,5 %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BERIT  –  45,5 %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FOJO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Nesbryggveien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988 924 784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FOJO AS</a:t>
            </a:r>
          </a:p>
        </p:txBody>
      </p:sp>
    </p:spTree>
  </p:cSld>
  <p:clrMapOvr>
    <a:masterClrMapping xmlns:a="http://schemas.openxmlformats.org/drawingml/2006/main"/>
  </p:clrMapOvr>
</p:sld>
</file>