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4237ddf40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82a3c99464cbd"/>
  </p:sldMasterIdLst>
  <p:sldIdLst>
    <p:sldId xmlns:r="http://schemas.openxmlformats.org/officeDocument/2006/relationships" id="256" r:id="R8a88245fd0c443ad"/>
    <p:sldId xmlns:r="http://schemas.openxmlformats.org/officeDocument/2006/relationships" id="257" r:id="R1c2df5b09d5d4e9d"/>
    <p:sldId xmlns:r="http://schemas.openxmlformats.org/officeDocument/2006/relationships" id="258" r:id="R5734e618b69a409d"/>
    <p:sldId xmlns:r="http://schemas.openxmlformats.org/officeDocument/2006/relationships" id="259" r:id="R7e72ad7837cf442b"/>
    <p:sldId xmlns:r="http://schemas.openxmlformats.org/officeDocument/2006/relationships" id="260" r:id="R82e476a8a81a49c6"/>
    <p:sldId xmlns:r="http://schemas.openxmlformats.org/officeDocument/2006/relationships" id="261" r:id="R18045f0b967d4f72"/>
    <p:sldId xmlns:r="http://schemas.openxmlformats.org/officeDocument/2006/relationships" id="262" r:id="R625e04204de0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82a3c99464cbd" /><Relationship Type="http://schemas.openxmlformats.org/officeDocument/2006/relationships/slide" Target="/ppt/slides/slide1.xml" Id="R8a88245fd0c443ad" /><Relationship Type="http://schemas.openxmlformats.org/officeDocument/2006/relationships/slide" Target="/ppt/slides/slide2.xml" Id="R1c2df5b09d5d4e9d" /><Relationship Type="http://schemas.openxmlformats.org/officeDocument/2006/relationships/slide" Target="/ppt/slides/slide3.xml" Id="R5734e618b69a409d" /><Relationship Type="http://schemas.openxmlformats.org/officeDocument/2006/relationships/slide" Target="/ppt/slides/slide4.xml" Id="R7e72ad7837cf442b" /><Relationship Type="http://schemas.openxmlformats.org/officeDocument/2006/relationships/slide" Target="/ppt/slides/slide5.xml" Id="R82e476a8a81a49c6" /><Relationship Type="http://schemas.openxmlformats.org/officeDocument/2006/relationships/slide" Target="/ppt/slides/slide6.xml" Id="R18045f0b967d4f72" /><Relationship Type="http://schemas.openxmlformats.org/officeDocument/2006/relationships/slide" Target="/ppt/slides/slide7.xml" Id="R625e04204de0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a6c5614f7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5baafd3447d5" /><Relationship Type="http://schemas.openxmlformats.org/officeDocument/2006/relationships/theme" Target="/ppt/slideMasters/theme/theme1.xml" Id="Rc41fe26563db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05baafd34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92beae46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10cd2c61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60b39098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5ec3b2e1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ceb30cf3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727a0a6f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b5ed401b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SLETTOSTØLEN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SLETTOSTØLEN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Eikre, Bekkeliveien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SLETTOSTØLEN AS</a:t>
            </a:r>
          </a:p>
        </p:txBody>
      </p:sp>
    </p:spTree>
  </p:cSld>
  <p:clrMapOvr>
    <a:masterClrMapping xmlns:a="http://schemas.openxmlformats.org/drawingml/2006/main"/>
  </p:clrMapOvr>
</p:sld>
</file>