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797f5b574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106d8340b4128"/>
  </p:sldMasterIdLst>
  <p:sldIdLst>
    <p:sldId xmlns:r="http://schemas.openxmlformats.org/officeDocument/2006/relationships" id="256" r:id="R8cc1109e098744ee"/>
    <p:sldId xmlns:r="http://schemas.openxmlformats.org/officeDocument/2006/relationships" id="257" r:id="R7c25c0268e744e91"/>
    <p:sldId xmlns:r="http://schemas.openxmlformats.org/officeDocument/2006/relationships" id="258" r:id="R1371192342f5411d"/>
    <p:sldId xmlns:r="http://schemas.openxmlformats.org/officeDocument/2006/relationships" id="259" r:id="R555a00beeb224a99"/>
    <p:sldId xmlns:r="http://schemas.openxmlformats.org/officeDocument/2006/relationships" id="260" r:id="Rf6ac354686824a8a"/>
    <p:sldId xmlns:r="http://schemas.openxmlformats.org/officeDocument/2006/relationships" id="261" r:id="R2c0374d4f06742b2"/>
    <p:sldId xmlns:r="http://schemas.openxmlformats.org/officeDocument/2006/relationships" id="262" r:id="R0950967d6b8a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106d8340b4128" /><Relationship Type="http://schemas.openxmlformats.org/officeDocument/2006/relationships/slide" Target="/ppt/slides/slide1.xml" Id="R8cc1109e098744ee" /><Relationship Type="http://schemas.openxmlformats.org/officeDocument/2006/relationships/slide" Target="/ppt/slides/slide2.xml" Id="R7c25c0268e744e91" /><Relationship Type="http://schemas.openxmlformats.org/officeDocument/2006/relationships/slide" Target="/ppt/slides/slide3.xml" Id="R1371192342f5411d" /><Relationship Type="http://schemas.openxmlformats.org/officeDocument/2006/relationships/slide" Target="/ppt/slides/slide4.xml" Id="R555a00beeb224a99" /><Relationship Type="http://schemas.openxmlformats.org/officeDocument/2006/relationships/slide" Target="/ppt/slides/slide5.xml" Id="Rf6ac354686824a8a" /><Relationship Type="http://schemas.openxmlformats.org/officeDocument/2006/relationships/slide" Target="/ppt/slides/slide6.xml" Id="R2c0374d4f06742b2" /><Relationship Type="http://schemas.openxmlformats.org/officeDocument/2006/relationships/slide" Target="/ppt/slides/slide7.xml" Id="R0950967d6b8a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b29489125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091aa8be4a9f" /><Relationship Type="http://schemas.openxmlformats.org/officeDocument/2006/relationships/theme" Target="/ppt/slideMasters/theme/theme1.xml" Id="R7811ad71e2f6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d091aa8be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b274cf0f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0f8b4b640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1b2f1352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7fee3b55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1b90edae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f0d6dd52d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433b0142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VIVIKE 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 Vivike, Christian Frederiks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bovivike@online.no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