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4e4ed5788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15d641a5c4cf6"/>
  </p:sldMasterIdLst>
  <p:sldIdLst>
    <p:sldId xmlns:r="http://schemas.openxmlformats.org/officeDocument/2006/relationships" id="256" r:id="Rd95c954fb67c49b8"/>
    <p:sldId xmlns:r="http://schemas.openxmlformats.org/officeDocument/2006/relationships" id="257" r:id="R0186a2d237244728"/>
    <p:sldId xmlns:r="http://schemas.openxmlformats.org/officeDocument/2006/relationships" id="258" r:id="Re090dfc9209d46a4"/>
    <p:sldId xmlns:r="http://schemas.openxmlformats.org/officeDocument/2006/relationships" id="259" r:id="R3a32af67afe746f4"/>
    <p:sldId xmlns:r="http://schemas.openxmlformats.org/officeDocument/2006/relationships" id="260" r:id="R153e4afafc654e3c"/>
    <p:sldId xmlns:r="http://schemas.openxmlformats.org/officeDocument/2006/relationships" id="261" r:id="R1308510627df4e09"/>
    <p:sldId xmlns:r="http://schemas.openxmlformats.org/officeDocument/2006/relationships" id="262" r:id="R2cb5991140e6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15d641a5c4cf6" /><Relationship Type="http://schemas.openxmlformats.org/officeDocument/2006/relationships/slide" Target="/ppt/slides/slide1.xml" Id="Rd95c954fb67c49b8" /><Relationship Type="http://schemas.openxmlformats.org/officeDocument/2006/relationships/slide" Target="/ppt/slides/slide2.xml" Id="R0186a2d237244728" /><Relationship Type="http://schemas.openxmlformats.org/officeDocument/2006/relationships/slide" Target="/ppt/slides/slide3.xml" Id="Re090dfc9209d46a4" /><Relationship Type="http://schemas.openxmlformats.org/officeDocument/2006/relationships/slide" Target="/ppt/slides/slide4.xml" Id="R3a32af67afe746f4" /><Relationship Type="http://schemas.openxmlformats.org/officeDocument/2006/relationships/slide" Target="/ppt/slides/slide5.xml" Id="R153e4afafc654e3c" /><Relationship Type="http://schemas.openxmlformats.org/officeDocument/2006/relationships/slide" Target="/ppt/slides/slide6.xml" Id="R1308510627df4e09" /><Relationship Type="http://schemas.openxmlformats.org/officeDocument/2006/relationships/slide" Target="/ppt/slides/slide7.xml" Id="R2cb5991140e6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019af9999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539be1cb4141" /><Relationship Type="http://schemas.openxmlformats.org/officeDocument/2006/relationships/theme" Target="/ppt/slideMasters/theme/theme1.xml" Id="Rc87df0790d3e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4539be1cb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b4ce9274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8c90a240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6a0e48eab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913c13ef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1b18dcfdd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f9725277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cbb9fb6f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HALSTEIN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