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31e94a944c4f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d1e37b0dc24d99"/>
  </p:sldMasterIdLst>
  <p:sldIdLst>
    <p:sldId xmlns:r="http://schemas.openxmlformats.org/officeDocument/2006/relationships" id="256" r:id="R63e6f4238c194cc2"/>
    <p:sldId xmlns:r="http://schemas.openxmlformats.org/officeDocument/2006/relationships" id="257" r:id="Rd4816f72765d426e"/>
    <p:sldId xmlns:r="http://schemas.openxmlformats.org/officeDocument/2006/relationships" id="258" r:id="R2663ee7cbe0c4afe"/>
    <p:sldId xmlns:r="http://schemas.openxmlformats.org/officeDocument/2006/relationships" id="259" r:id="R0b40efec8bbd4471"/>
    <p:sldId xmlns:r="http://schemas.openxmlformats.org/officeDocument/2006/relationships" id="260" r:id="Rfe0ef32a64ce45b5"/>
    <p:sldId xmlns:r="http://schemas.openxmlformats.org/officeDocument/2006/relationships" id="261" r:id="R63c0e6e987994987"/>
    <p:sldId xmlns:r="http://schemas.openxmlformats.org/officeDocument/2006/relationships" id="262" r:id="Rccf6c22228fb43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d1e37b0dc24d99" /><Relationship Type="http://schemas.openxmlformats.org/officeDocument/2006/relationships/slide" Target="/ppt/slides/slide1.xml" Id="R63e6f4238c194cc2" /><Relationship Type="http://schemas.openxmlformats.org/officeDocument/2006/relationships/slide" Target="/ppt/slides/slide2.xml" Id="Rd4816f72765d426e" /><Relationship Type="http://schemas.openxmlformats.org/officeDocument/2006/relationships/slide" Target="/ppt/slides/slide3.xml" Id="R2663ee7cbe0c4afe" /><Relationship Type="http://schemas.openxmlformats.org/officeDocument/2006/relationships/slide" Target="/ppt/slides/slide4.xml" Id="R0b40efec8bbd4471" /><Relationship Type="http://schemas.openxmlformats.org/officeDocument/2006/relationships/slide" Target="/ppt/slides/slide5.xml" Id="Rfe0ef32a64ce45b5" /><Relationship Type="http://schemas.openxmlformats.org/officeDocument/2006/relationships/slide" Target="/ppt/slides/slide6.xml" Id="R63c0e6e987994987" /><Relationship Type="http://schemas.openxmlformats.org/officeDocument/2006/relationships/slide" Target="/ppt/slides/slide7.xml" Id="Rccf6c22228fb43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733925b8aa44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ff53376a944e9" /><Relationship Type="http://schemas.openxmlformats.org/officeDocument/2006/relationships/theme" Target="/ppt/slideMasters/theme/theme1.xml" Id="R4fda586542da49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8ff53376a944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15ac7580a43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d3cdd2bfc4b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054614ec646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6c10ecfc040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d2e88186243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57dbee57144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2e9c3aa4141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HYDALEN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HYDALEN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6 407 537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38 984 796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46 311 431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TRULS AUGUST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Truls A Christensen, Fredriksborgveien 19C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988 926 353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HYDALEN AS</a:t>
            </a:r>
          </a:p>
        </p:txBody>
      </p:sp>
    </p:spTree>
  </p:cSld>
  <p:clrMapOvr>
    <a:masterClrMapping xmlns:a="http://schemas.openxmlformats.org/drawingml/2006/main"/>
  </p:clrMapOvr>
</p:sld>
</file>