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fa5b739c80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96fe5f2964fcc"/>
  </p:sldMasterIdLst>
  <p:sldIdLst>
    <p:sldId xmlns:r="http://schemas.openxmlformats.org/officeDocument/2006/relationships" id="256" r:id="R6f102febb4e84497"/>
    <p:sldId xmlns:r="http://schemas.openxmlformats.org/officeDocument/2006/relationships" id="257" r:id="R5832ae5f6d7b4ae4"/>
    <p:sldId xmlns:r="http://schemas.openxmlformats.org/officeDocument/2006/relationships" id="258" r:id="R8f7aea75095e4764"/>
    <p:sldId xmlns:r="http://schemas.openxmlformats.org/officeDocument/2006/relationships" id="259" r:id="R6aa0309c3e1d4174"/>
    <p:sldId xmlns:r="http://schemas.openxmlformats.org/officeDocument/2006/relationships" id="260" r:id="Rf30e92e24ed5450c"/>
    <p:sldId xmlns:r="http://schemas.openxmlformats.org/officeDocument/2006/relationships" id="261" r:id="R6c0af1d5414849fd"/>
    <p:sldId xmlns:r="http://schemas.openxmlformats.org/officeDocument/2006/relationships" id="262" r:id="Re86071917616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96fe5f2964fcc" /><Relationship Type="http://schemas.openxmlformats.org/officeDocument/2006/relationships/slide" Target="/ppt/slides/slide1.xml" Id="R6f102febb4e84497" /><Relationship Type="http://schemas.openxmlformats.org/officeDocument/2006/relationships/slide" Target="/ppt/slides/slide2.xml" Id="R5832ae5f6d7b4ae4" /><Relationship Type="http://schemas.openxmlformats.org/officeDocument/2006/relationships/slide" Target="/ppt/slides/slide3.xml" Id="R8f7aea75095e4764" /><Relationship Type="http://schemas.openxmlformats.org/officeDocument/2006/relationships/slide" Target="/ppt/slides/slide4.xml" Id="R6aa0309c3e1d4174" /><Relationship Type="http://schemas.openxmlformats.org/officeDocument/2006/relationships/slide" Target="/ppt/slides/slide5.xml" Id="Rf30e92e24ed5450c" /><Relationship Type="http://schemas.openxmlformats.org/officeDocument/2006/relationships/slide" Target="/ppt/slides/slide6.xml" Id="R6c0af1d5414849fd" /><Relationship Type="http://schemas.openxmlformats.org/officeDocument/2006/relationships/slide" Target="/ppt/slides/slide7.xml" Id="Re86071917616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83cde526c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6a15230284413" /><Relationship Type="http://schemas.openxmlformats.org/officeDocument/2006/relationships/theme" Target="/ppt/slideMasters/theme/theme1.xml" Id="Rfbb56897f76e4d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6a1523028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34f8f4c8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a14fccc63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3acc15b2c43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3d5cb4d66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d576da69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5b9a87ce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248b5f01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MULTICAST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MULTICAST SOLUTIONS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−2 206 621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1 466 675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post@multicast.no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www.multicast.no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988 926 469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MULTICAST SOLUTIONS AS</a:t>
            </a:r>
          </a:p>
        </p:txBody>
      </p:sp>
    </p:spTree>
  </p:cSld>
  <p:clrMapOvr>
    <a:masterClrMapping xmlns:a="http://schemas.openxmlformats.org/drawingml/2006/main"/>
  </p:clrMapOvr>
</p:sld>
</file>