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7b4072e25b4b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2bb1121d6c4ed4"/>
  </p:sldMasterIdLst>
  <p:sldIdLst>
    <p:sldId xmlns:r="http://schemas.openxmlformats.org/officeDocument/2006/relationships" id="256" r:id="Rc370918ed44844bf"/>
    <p:sldId xmlns:r="http://schemas.openxmlformats.org/officeDocument/2006/relationships" id="257" r:id="R6768d3a315bb4daf"/>
    <p:sldId xmlns:r="http://schemas.openxmlformats.org/officeDocument/2006/relationships" id="258" r:id="R052c83cfd2274470"/>
    <p:sldId xmlns:r="http://schemas.openxmlformats.org/officeDocument/2006/relationships" id="259" r:id="R676da30ad6ae4038"/>
    <p:sldId xmlns:r="http://schemas.openxmlformats.org/officeDocument/2006/relationships" id="260" r:id="Rce1bb088a0d74eb1"/>
    <p:sldId xmlns:r="http://schemas.openxmlformats.org/officeDocument/2006/relationships" id="261" r:id="R0633db75e6a04e73"/>
    <p:sldId xmlns:r="http://schemas.openxmlformats.org/officeDocument/2006/relationships" id="262" r:id="Rdeb670289cd040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2bb1121d6c4ed4" /><Relationship Type="http://schemas.openxmlformats.org/officeDocument/2006/relationships/slide" Target="/ppt/slides/slide1.xml" Id="Rc370918ed44844bf" /><Relationship Type="http://schemas.openxmlformats.org/officeDocument/2006/relationships/slide" Target="/ppt/slides/slide2.xml" Id="R6768d3a315bb4daf" /><Relationship Type="http://schemas.openxmlformats.org/officeDocument/2006/relationships/slide" Target="/ppt/slides/slide3.xml" Id="R052c83cfd2274470" /><Relationship Type="http://schemas.openxmlformats.org/officeDocument/2006/relationships/slide" Target="/ppt/slides/slide4.xml" Id="R676da30ad6ae4038" /><Relationship Type="http://schemas.openxmlformats.org/officeDocument/2006/relationships/slide" Target="/ppt/slides/slide5.xml" Id="Rce1bb088a0d74eb1" /><Relationship Type="http://schemas.openxmlformats.org/officeDocument/2006/relationships/slide" Target="/ppt/slides/slide6.xml" Id="R0633db75e6a04e73" /><Relationship Type="http://schemas.openxmlformats.org/officeDocument/2006/relationships/slide" Target="/ppt/slides/slide7.xml" Id="Rdeb670289cd040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5c343fa4364f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0eef596224a96" /><Relationship Type="http://schemas.openxmlformats.org/officeDocument/2006/relationships/theme" Target="/ppt/slideMasters/theme/theme1.xml" Id="R167b0cb3327b4d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b0eef596224a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ad319ab7449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5333235bd46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500f4b30545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a1a8ea00d48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62ad283f84a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dc5d7b74548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29c356b6e42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DIRECTMARKETING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DIRECTMARKETING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37 526 870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36 137 904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82 858 190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540 967 112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545 385 484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KNUT ERIK L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KARI-ANNE LIEN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Bragernes torg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21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988 926 736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DIRECTMARKETING INVEST AS</a:t>
            </a:r>
          </a:p>
        </p:txBody>
      </p:sp>
    </p:spTree>
  </p:cSld>
  <p:clrMapOvr>
    <a:masterClrMapping xmlns:a="http://schemas.openxmlformats.org/drawingml/2006/main"/>
  </p:clrMapOvr>
</p:sld>
</file>