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fecdd44b943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c8f17d4664dea"/>
  </p:sldMasterIdLst>
  <p:sldIdLst>
    <p:sldId xmlns:r="http://schemas.openxmlformats.org/officeDocument/2006/relationships" id="256" r:id="Rc045cbe5a9354902"/>
    <p:sldId xmlns:r="http://schemas.openxmlformats.org/officeDocument/2006/relationships" id="257" r:id="Ref0b751c7a9f45fa"/>
    <p:sldId xmlns:r="http://schemas.openxmlformats.org/officeDocument/2006/relationships" id="258" r:id="R1cd4216737dd4461"/>
    <p:sldId xmlns:r="http://schemas.openxmlformats.org/officeDocument/2006/relationships" id="259" r:id="R4e9974971223438b"/>
    <p:sldId xmlns:r="http://schemas.openxmlformats.org/officeDocument/2006/relationships" id="260" r:id="Refe28b1a0554496d"/>
    <p:sldId xmlns:r="http://schemas.openxmlformats.org/officeDocument/2006/relationships" id="261" r:id="Rbe595e0c7bfe4497"/>
    <p:sldId xmlns:r="http://schemas.openxmlformats.org/officeDocument/2006/relationships" id="262" r:id="Rf86e0611b62b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c8f17d4664dea" /><Relationship Type="http://schemas.openxmlformats.org/officeDocument/2006/relationships/slide" Target="/ppt/slides/slide1.xml" Id="Rc045cbe5a9354902" /><Relationship Type="http://schemas.openxmlformats.org/officeDocument/2006/relationships/slide" Target="/ppt/slides/slide2.xml" Id="Ref0b751c7a9f45fa" /><Relationship Type="http://schemas.openxmlformats.org/officeDocument/2006/relationships/slide" Target="/ppt/slides/slide3.xml" Id="R1cd4216737dd4461" /><Relationship Type="http://schemas.openxmlformats.org/officeDocument/2006/relationships/slide" Target="/ppt/slides/slide4.xml" Id="R4e9974971223438b" /><Relationship Type="http://schemas.openxmlformats.org/officeDocument/2006/relationships/slide" Target="/ppt/slides/slide5.xml" Id="Refe28b1a0554496d" /><Relationship Type="http://schemas.openxmlformats.org/officeDocument/2006/relationships/slide" Target="/ppt/slides/slide6.xml" Id="Rbe595e0c7bfe4497" /><Relationship Type="http://schemas.openxmlformats.org/officeDocument/2006/relationships/slide" Target="/ppt/slides/slide7.xml" Id="Rf86e0611b62b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8f0a54bff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57faa38dd4851" /><Relationship Type="http://schemas.openxmlformats.org/officeDocument/2006/relationships/theme" Target="/ppt/slideMasters/theme/theme1.xml" Id="R1c698ae861e2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57faa38dd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23900e512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58f7d516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b15a9cc31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e672d133c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7d58c75ec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5f232309d43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8fa3c95bc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HATLANDSMYRO 19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HATLANDSMYRO 19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HATLANDSMYRO 19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HATLANDSMYRO 19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HATLANDSMYRO 19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HATLANDSMYRO 19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1 388 261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12 425 189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HATLANDSMYRO 19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HATLANDSMYRO 19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Hatlandsmyro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arild@sunnhordland-bygg.no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988 927 325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HATLANDSMYRO 19 AS</a:t>
            </a:r>
          </a:p>
        </p:txBody>
      </p:sp>
    </p:spTree>
  </p:cSld>
  <p:clrMapOvr>
    <a:masterClrMapping xmlns:a="http://schemas.openxmlformats.org/drawingml/2006/main"/>
  </p:clrMapOvr>
</p:sld>
</file>