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726af9502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066bfdff54bb2"/>
  </p:sldMasterIdLst>
  <p:sldIdLst>
    <p:sldId xmlns:r="http://schemas.openxmlformats.org/officeDocument/2006/relationships" id="256" r:id="Re3d8b465e0c34aec"/>
    <p:sldId xmlns:r="http://schemas.openxmlformats.org/officeDocument/2006/relationships" id="257" r:id="R7fba36e67b2748ce"/>
    <p:sldId xmlns:r="http://schemas.openxmlformats.org/officeDocument/2006/relationships" id="258" r:id="R8668f4196ad642b9"/>
    <p:sldId xmlns:r="http://schemas.openxmlformats.org/officeDocument/2006/relationships" id="259" r:id="R1e75f2dcc07049b7"/>
    <p:sldId xmlns:r="http://schemas.openxmlformats.org/officeDocument/2006/relationships" id="260" r:id="R0c53cf24637e4fab"/>
    <p:sldId xmlns:r="http://schemas.openxmlformats.org/officeDocument/2006/relationships" id="261" r:id="Ra060d393440e4bb7"/>
    <p:sldId xmlns:r="http://schemas.openxmlformats.org/officeDocument/2006/relationships" id="262" r:id="R7f4c7c873330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066bfdff54bb2" /><Relationship Type="http://schemas.openxmlformats.org/officeDocument/2006/relationships/slide" Target="/ppt/slides/slide1.xml" Id="Re3d8b465e0c34aec" /><Relationship Type="http://schemas.openxmlformats.org/officeDocument/2006/relationships/slide" Target="/ppt/slides/slide2.xml" Id="R7fba36e67b2748ce" /><Relationship Type="http://schemas.openxmlformats.org/officeDocument/2006/relationships/slide" Target="/ppt/slides/slide3.xml" Id="R8668f4196ad642b9" /><Relationship Type="http://schemas.openxmlformats.org/officeDocument/2006/relationships/slide" Target="/ppt/slides/slide4.xml" Id="R1e75f2dcc07049b7" /><Relationship Type="http://schemas.openxmlformats.org/officeDocument/2006/relationships/slide" Target="/ppt/slides/slide5.xml" Id="R0c53cf24637e4fab" /><Relationship Type="http://schemas.openxmlformats.org/officeDocument/2006/relationships/slide" Target="/ppt/slides/slide6.xml" Id="Ra060d393440e4bb7" /><Relationship Type="http://schemas.openxmlformats.org/officeDocument/2006/relationships/slide" Target="/ppt/slides/slide7.xml" Id="R7f4c7c873330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bab41dcd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4c87580c4488" /><Relationship Type="http://schemas.openxmlformats.org/officeDocument/2006/relationships/theme" Target="/ppt/slideMasters/theme/theme1.xml" Id="Rf2eedd5752d5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64c87580c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64c4db61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a069b54c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f7955520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e16a32d0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5a3ce043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9e8dd431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d6e7309e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MADLI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