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891e798f6a49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df7922fd74a0e"/>
  </p:sldMasterIdLst>
  <p:sldIdLst>
    <p:sldId xmlns:r="http://schemas.openxmlformats.org/officeDocument/2006/relationships" id="256" r:id="R4a928dcc43d34c12"/>
    <p:sldId xmlns:r="http://schemas.openxmlformats.org/officeDocument/2006/relationships" id="257" r:id="Ra4d6a15bb45d4324"/>
    <p:sldId xmlns:r="http://schemas.openxmlformats.org/officeDocument/2006/relationships" id="258" r:id="Rafb54b8682c54dda"/>
    <p:sldId xmlns:r="http://schemas.openxmlformats.org/officeDocument/2006/relationships" id="259" r:id="Rd52985fe465646e3"/>
    <p:sldId xmlns:r="http://schemas.openxmlformats.org/officeDocument/2006/relationships" id="260" r:id="R4a89633f72d84dbe"/>
    <p:sldId xmlns:r="http://schemas.openxmlformats.org/officeDocument/2006/relationships" id="261" r:id="R8b70898b53294787"/>
    <p:sldId xmlns:r="http://schemas.openxmlformats.org/officeDocument/2006/relationships" id="262" r:id="R626e00ba68d944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df7922fd74a0e" /><Relationship Type="http://schemas.openxmlformats.org/officeDocument/2006/relationships/slide" Target="/ppt/slides/slide1.xml" Id="R4a928dcc43d34c12" /><Relationship Type="http://schemas.openxmlformats.org/officeDocument/2006/relationships/slide" Target="/ppt/slides/slide2.xml" Id="Ra4d6a15bb45d4324" /><Relationship Type="http://schemas.openxmlformats.org/officeDocument/2006/relationships/slide" Target="/ppt/slides/slide3.xml" Id="Rafb54b8682c54dda" /><Relationship Type="http://schemas.openxmlformats.org/officeDocument/2006/relationships/slide" Target="/ppt/slides/slide4.xml" Id="Rd52985fe465646e3" /><Relationship Type="http://schemas.openxmlformats.org/officeDocument/2006/relationships/slide" Target="/ppt/slides/slide5.xml" Id="R4a89633f72d84dbe" /><Relationship Type="http://schemas.openxmlformats.org/officeDocument/2006/relationships/slide" Target="/ppt/slides/slide6.xml" Id="R8b70898b53294787" /><Relationship Type="http://schemas.openxmlformats.org/officeDocument/2006/relationships/slide" Target="/ppt/slides/slide7.xml" Id="R626e00ba68d944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eecfc6ee048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ed26eb36f4b74" /><Relationship Type="http://schemas.openxmlformats.org/officeDocument/2006/relationships/theme" Target="/ppt/slideMasters/theme/theme1.xml" Id="R6a8be9b81af3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aed26eb36f4b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7487be6a743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e14bcfab840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9ec29203644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46e873bbf4d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9bf7340fe48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d8ff8e09440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636d6722b45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KULINGEN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28 784 876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116 612 339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117 546 867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SANDVIK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ANDREAS SANDVIK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KOLØEN SANDVIK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JUSTINE KOLØEN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KULINGEN AS</a:t>
            </a:r>
          </a:p>
        </p:txBody>
      </p:sp>
    </p:spTree>
  </p:cSld>
  <p:clrMapOvr>
    <a:masterClrMapping xmlns:a="http://schemas.openxmlformats.org/drawingml/2006/main"/>
  </p:clrMapOvr>
</p:sld>
</file>