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d42888e55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5000a5d09431f"/>
  </p:sldMasterIdLst>
  <p:sldIdLst>
    <p:sldId xmlns:r="http://schemas.openxmlformats.org/officeDocument/2006/relationships" id="256" r:id="Rad3795c330b54e70"/>
    <p:sldId xmlns:r="http://schemas.openxmlformats.org/officeDocument/2006/relationships" id="257" r:id="R87fa3d6946814076"/>
    <p:sldId xmlns:r="http://schemas.openxmlformats.org/officeDocument/2006/relationships" id="258" r:id="R27018ba292ff435b"/>
    <p:sldId xmlns:r="http://schemas.openxmlformats.org/officeDocument/2006/relationships" id="259" r:id="R2ef50e64767646b2"/>
    <p:sldId xmlns:r="http://schemas.openxmlformats.org/officeDocument/2006/relationships" id="260" r:id="R06481d405b1c4998"/>
    <p:sldId xmlns:r="http://schemas.openxmlformats.org/officeDocument/2006/relationships" id="261" r:id="Rb98ae717c9f74684"/>
    <p:sldId xmlns:r="http://schemas.openxmlformats.org/officeDocument/2006/relationships" id="262" r:id="R19c9bfc70116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5000a5d09431f" /><Relationship Type="http://schemas.openxmlformats.org/officeDocument/2006/relationships/slide" Target="/ppt/slides/slide1.xml" Id="Rad3795c330b54e70" /><Relationship Type="http://schemas.openxmlformats.org/officeDocument/2006/relationships/slide" Target="/ppt/slides/slide2.xml" Id="R87fa3d6946814076" /><Relationship Type="http://schemas.openxmlformats.org/officeDocument/2006/relationships/slide" Target="/ppt/slides/slide3.xml" Id="R27018ba292ff435b" /><Relationship Type="http://schemas.openxmlformats.org/officeDocument/2006/relationships/slide" Target="/ppt/slides/slide4.xml" Id="R2ef50e64767646b2" /><Relationship Type="http://schemas.openxmlformats.org/officeDocument/2006/relationships/slide" Target="/ppt/slides/slide5.xml" Id="R06481d405b1c4998" /><Relationship Type="http://schemas.openxmlformats.org/officeDocument/2006/relationships/slide" Target="/ppt/slides/slide6.xml" Id="Rb98ae717c9f74684" /><Relationship Type="http://schemas.openxmlformats.org/officeDocument/2006/relationships/slide" Target="/ppt/slides/slide7.xml" Id="R19c9bfc70116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61a68fbad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e6a0c3874bd8" /><Relationship Type="http://schemas.openxmlformats.org/officeDocument/2006/relationships/theme" Target="/ppt/slideMasters/theme/theme1.xml" Id="R5e42d3709644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63e6a0c3874b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24a5c356b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a0f5d44f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604ceafa42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a7e9eaf13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606963bab4c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b6d384ef4d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aafffee88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MARCO OFFSHORE &amp;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MARCO OFFSHORE &amp;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−286 309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50 070 427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71 337 930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MARIUS DINGSTAD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