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3e5a9628d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4f40a55d74fb5"/>
  </p:sldMasterIdLst>
  <p:sldIdLst>
    <p:sldId xmlns:r="http://schemas.openxmlformats.org/officeDocument/2006/relationships" id="256" r:id="Rf26dba2bb8174667"/>
    <p:sldId xmlns:r="http://schemas.openxmlformats.org/officeDocument/2006/relationships" id="257" r:id="R72180eb00960433f"/>
    <p:sldId xmlns:r="http://schemas.openxmlformats.org/officeDocument/2006/relationships" id="258" r:id="R628e44ab14c847bb"/>
    <p:sldId xmlns:r="http://schemas.openxmlformats.org/officeDocument/2006/relationships" id="259" r:id="R4335426a97a84835"/>
    <p:sldId xmlns:r="http://schemas.openxmlformats.org/officeDocument/2006/relationships" id="260" r:id="R4d3fd79440bd4061"/>
    <p:sldId xmlns:r="http://schemas.openxmlformats.org/officeDocument/2006/relationships" id="261" r:id="R9e21e830cd6a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4f40a55d74fb5" /><Relationship Type="http://schemas.openxmlformats.org/officeDocument/2006/relationships/slide" Target="/ppt/slides/slide1.xml" Id="Rf26dba2bb8174667" /><Relationship Type="http://schemas.openxmlformats.org/officeDocument/2006/relationships/slide" Target="/ppt/slides/slide2.xml" Id="R72180eb00960433f" /><Relationship Type="http://schemas.openxmlformats.org/officeDocument/2006/relationships/slide" Target="/ppt/slides/slide3.xml" Id="R628e44ab14c847bb" /><Relationship Type="http://schemas.openxmlformats.org/officeDocument/2006/relationships/slide" Target="/ppt/slides/slide4.xml" Id="R4335426a97a84835" /><Relationship Type="http://schemas.openxmlformats.org/officeDocument/2006/relationships/slide" Target="/ppt/slides/slide5.xml" Id="R4d3fd79440bd4061" /><Relationship Type="http://schemas.openxmlformats.org/officeDocument/2006/relationships/slide" Target="/ppt/slides/slide6.xml" Id="R9e21e830cd6a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2afefeacd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57d50373e4a90" /><Relationship Type="http://schemas.openxmlformats.org/officeDocument/2006/relationships/theme" Target="/ppt/slideMasters/theme/theme1.xml" Id="R06a2ce45c141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57d50373e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e64ad0630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f3d82f88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2a60a8695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252b2e5e8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867c58d05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6f283a19d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Rustungvegen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HEGU AS</a:t>
            </a:r>
          </a:p>
        </p:txBody>
      </p:sp>
    </p:spTree>
  </p:cSld>
  <p:clrMapOvr>
    <a:masterClrMapping xmlns:a="http://schemas.openxmlformats.org/drawingml/2006/main"/>
  </p:clrMapOvr>
</p:sld>
</file>