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01594c9a7146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34f9defe6d482a"/>
  </p:sldMasterIdLst>
  <p:sldIdLst>
    <p:sldId xmlns:r="http://schemas.openxmlformats.org/officeDocument/2006/relationships" id="256" r:id="R0ffb38d64c97440e"/>
    <p:sldId xmlns:r="http://schemas.openxmlformats.org/officeDocument/2006/relationships" id="257" r:id="Rcd538e03e9c54bc4"/>
    <p:sldId xmlns:r="http://schemas.openxmlformats.org/officeDocument/2006/relationships" id="258" r:id="R3a30559d58e84fe3"/>
    <p:sldId xmlns:r="http://schemas.openxmlformats.org/officeDocument/2006/relationships" id="259" r:id="Racbaea4999d743f6"/>
    <p:sldId xmlns:r="http://schemas.openxmlformats.org/officeDocument/2006/relationships" id="260" r:id="R635ec1667b8e46ea"/>
    <p:sldId xmlns:r="http://schemas.openxmlformats.org/officeDocument/2006/relationships" id="261" r:id="Rb929b877793e4537"/>
    <p:sldId xmlns:r="http://schemas.openxmlformats.org/officeDocument/2006/relationships" id="262" r:id="Rd734d95779b74b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4f9defe6d482a" /><Relationship Type="http://schemas.openxmlformats.org/officeDocument/2006/relationships/slide" Target="/ppt/slides/slide1.xml" Id="R0ffb38d64c97440e" /><Relationship Type="http://schemas.openxmlformats.org/officeDocument/2006/relationships/slide" Target="/ppt/slides/slide2.xml" Id="Rcd538e03e9c54bc4" /><Relationship Type="http://schemas.openxmlformats.org/officeDocument/2006/relationships/slide" Target="/ppt/slides/slide3.xml" Id="R3a30559d58e84fe3" /><Relationship Type="http://schemas.openxmlformats.org/officeDocument/2006/relationships/slide" Target="/ppt/slides/slide4.xml" Id="Racbaea4999d743f6" /><Relationship Type="http://schemas.openxmlformats.org/officeDocument/2006/relationships/slide" Target="/ppt/slides/slide5.xml" Id="R635ec1667b8e46ea" /><Relationship Type="http://schemas.openxmlformats.org/officeDocument/2006/relationships/slide" Target="/ppt/slides/slide6.xml" Id="Rb929b877793e4537" /><Relationship Type="http://schemas.openxmlformats.org/officeDocument/2006/relationships/slide" Target="/ppt/slides/slide7.xml" Id="Rd734d95779b74b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35672e79944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46d3087ef478b" /><Relationship Type="http://schemas.openxmlformats.org/officeDocument/2006/relationships/theme" Target="/ppt/slideMasters/theme/theme1.xml" Id="R1dde34a0ebe5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46d3087ef47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3c80bfe73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09420cf034a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f6de9e166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644e98e3e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7ed02684440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ad2dea0a344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032551e984c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HEGU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27 788 902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27 793 025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GJØSÆTER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Rustungvegen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HEGU AS</a:t>
            </a:r>
          </a:p>
        </p:txBody>
      </p:sp>
    </p:spTree>
  </p:cSld>
  <p:clrMapOvr>
    <a:masterClrMapping xmlns:a="http://schemas.openxmlformats.org/drawingml/2006/main"/>
  </p:clrMapOvr>
</p:sld>
</file>