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e4d89e4cb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0cb8bd90a457f"/>
  </p:sldMasterIdLst>
  <p:sldIdLst>
    <p:sldId xmlns:r="http://schemas.openxmlformats.org/officeDocument/2006/relationships" id="256" r:id="R075738af43714c09"/>
    <p:sldId xmlns:r="http://schemas.openxmlformats.org/officeDocument/2006/relationships" id="257" r:id="R4588350d82334ecb"/>
    <p:sldId xmlns:r="http://schemas.openxmlformats.org/officeDocument/2006/relationships" id="258" r:id="R6e9e3b5929344d53"/>
    <p:sldId xmlns:r="http://schemas.openxmlformats.org/officeDocument/2006/relationships" id="259" r:id="R8e3774aa2a7449e4"/>
    <p:sldId xmlns:r="http://schemas.openxmlformats.org/officeDocument/2006/relationships" id="260" r:id="R897a9ef5afc346fe"/>
    <p:sldId xmlns:r="http://schemas.openxmlformats.org/officeDocument/2006/relationships" id="261" r:id="Rbfeeac4aa9cb4e66"/>
    <p:sldId xmlns:r="http://schemas.openxmlformats.org/officeDocument/2006/relationships" id="262" r:id="R958a3953f6ae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0cb8bd90a457f" /><Relationship Type="http://schemas.openxmlformats.org/officeDocument/2006/relationships/slide" Target="/ppt/slides/slide1.xml" Id="R075738af43714c09" /><Relationship Type="http://schemas.openxmlformats.org/officeDocument/2006/relationships/slide" Target="/ppt/slides/slide2.xml" Id="R4588350d82334ecb" /><Relationship Type="http://schemas.openxmlformats.org/officeDocument/2006/relationships/slide" Target="/ppt/slides/slide3.xml" Id="R6e9e3b5929344d53" /><Relationship Type="http://schemas.openxmlformats.org/officeDocument/2006/relationships/slide" Target="/ppt/slides/slide4.xml" Id="R8e3774aa2a7449e4" /><Relationship Type="http://schemas.openxmlformats.org/officeDocument/2006/relationships/slide" Target="/ppt/slides/slide5.xml" Id="R897a9ef5afc346fe" /><Relationship Type="http://schemas.openxmlformats.org/officeDocument/2006/relationships/slide" Target="/ppt/slides/slide6.xml" Id="Rbfeeac4aa9cb4e66" /><Relationship Type="http://schemas.openxmlformats.org/officeDocument/2006/relationships/slide" Target="/ppt/slides/slide7.xml" Id="R958a3953f6ae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cdc43d615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c8a093a74200" /><Relationship Type="http://schemas.openxmlformats.org/officeDocument/2006/relationships/theme" Target="/ppt/slideMasters/theme/theme1.xml" Id="R8e986f9ddc27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8c8a093a7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0005ead2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722291b9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f38cd8cc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f7a85edc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6ca4cb27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6522d43f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5ce953e7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LINDEMAN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232 618 992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234 700 006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ALEXANDER LINDEMAN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920685480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morten@lindeman.no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988 933 481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