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96a551779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7f0e72a68492c"/>
  </p:sldMasterIdLst>
  <p:sldIdLst>
    <p:sldId xmlns:r="http://schemas.openxmlformats.org/officeDocument/2006/relationships" id="256" r:id="R159dcf8ba59743e0"/>
    <p:sldId xmlns:r="http://schemas.openxmlformats.org/officeDocument/2006/relationships" id="257" r:id="Rd444bf2ada914def"/>
    <p:sldId xmlns:r="http://schemas.openxmlformats.org/officeDocument/2006/relationships" id="258" r:id="R173dc1c8ec604c75"/>
    <p:sldId xmlns:r="http://schemas.openxmlformats.org/officeDocument/2006/relationships" id="259" r:id="Rbb0ce3c788f548be"/>
    <p:sldId xmlns:r="http://schemas.openxmlformats.org/officeDocument/2006/relationships" id="260" r:id="R9c18fc3be1864314"/>
    <p:sldId xmlns:r="http://schemas.openxmlformats.org/officeDocument/2006/relationships" id="261" r:id="Ra7332a2ee2d542d9"/>
    <p:sldId xmlns:r="http://schemas.openxmlformats.org/officeDocument/2006/relationships" id="262" r:id="Raf17630c24ab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7f0e72a68492c" /><Relationship Type="http://schemas.openxmlformats.org/officeDocument/2006/relationships/slide" Target="/ppt/slides/slide1.xml" Id="R159dcf8ba59743e0" /><Relationship Type="http://schemas.openxmlformats.org/officeDocument/2006/relationships/slide" Target="/ppt/slides/slide2.xml" Id="Rd444bf2ada914def" /><Relationship Type="http://schemas.openxmlformats.org/officeDocument/2006/relationships/slide" Target="/ppt/slides/slide3.xml" Id="R173dc1c8ec604c75" /><Relationship Type="http://schemas.openxmlformats.org/officeDocument/2006/relationships/slide" Target="/ppt/slides/slide4.xml" Id="Rbb0ce3c788f548be" /><Relationship Type="http://schemas.openxmlformats.org/officeDocument/2006/relationships/slide" Target="/ppt/slides/slide5.xml" Id="R9c18fc3be1864314" /><Relationship Type="http://schemas.openxmlformats.org/officeDocument/2006/relationships/slide" Target="/ppt/slides/slide6.xml" Id="Ra7332a2ee2d542d9" /><Relationship Type="http://schemas.openxmlformats.org/officeDocument/2006/relationships/slide" Target="/ppt/slides/slide7.xml" Id="Raf17630c24ab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85b5172da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00869a2b4457" /><Relationship Type="http://schemas.openxmlformats.org/officeDocument/2006/relationships/theme" Target="/ppt/slideMasters/theme/theme1.xml" Id="R35c64832ab72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a00869a2b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7d790418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a7fdd24b3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9eb5016d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f98776705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4172530c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b7cc82246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52e74e44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RELAKS AS ble etablert [år] og holder til i Innfjorden.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2 256 963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STØBAKK STENERUD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Stenerud, Vikvegen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6315 Innfjorden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22 82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RELAKS AS</a:t>
            </a:r>
          </a:p>
        </p:txBody>
      </p:sp>
    </p:spTree>
  </p:cSld>
  <p:clrMapOvr>
    <a:masterClrMapping xmlns:a="http://schemas.openxmlformats.org/drawingml/2006/main"/>
  </p:clrMapOvr>
</p:sld>
</file>