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a5fca5006b40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0f0ca170f4d1f"/>
  </p:sldMasterIdLst>
  <p:sldIdLst>
    <p:sldId xmlns:r="http://schemas.openxmlformats.org/officeDocument/2006/relationships" id="256" r:id="Rdf86a08867f54a77"/>
    <p:sldId xmlns:r="http://schemas.openxmlformats.org/officeDocument/2006/relationships" id="257" r:id="R737e38e8a7524485"/>
    <p:sldId xmlns:r="http://schemas.openxmlformats.org/officeDocument/2006/relationships" id="258" r:id="R08e9ddfe9cd64b23"/>
    <p:sldId xmlns:r="http://schemas.openxmlformats.org/officeDocument/2006/relationships" id="259" r:id="Rc6a9ce91ce7c4f9d"/>
    <p:sldId xmlns:r="http://schemas.openxmlformats.org/officeDocument/2006/relationships" id="260" r:id="Rd1ba2b3fc9d34c9b"/>
    <p:sldId xmlns:r="http://schemas.openxmlformats.org/officeDocument/2006/relationships" id="261" r:id="Rf7f3378a94014c06"/>
    <p:sldId xmlns:r="http://schemas.openxmlformats.org/officeDocument/2006/relationships" id="262" r:id="R153fd501ed7d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0f0ca170f4d1f" /><Relationship Type="http://schemas.openxmlformats.org/officeDocument/2006/relationships/slide" Target="/ppt/slides/slide1.xml" Id="Rdf86a08867f54a77" /><Relationship Type="http://schemas.openxmlformats.org/officeDocument/2006/relationships/slide" Target="/ppt/slides/slide2.xml" Id="R737e38e8a7524485" /><Relationship Type="http://schemas.openxmlformats.org/officeDocument/2006/relationships/slide" Target="/ppt/slides/slide3.xml" Id="R08e9ddfe9cd64b23" /><Relationship Type="http://schemas.openxmlformats.org/officeDocument/2006/relationships/slide" Target="/ppt/slides/slide4.xml" Id="Rc6a9ce91ce7c4f9d" /><Relationship Type="http://schemas.openxmlformats.org/officeDocument/2006/relationships/slide" Target="/ppt/slides/slide5.xml" Id="Rd1ba2b3fc9d34c9b" /><Relationship Type="http://schemas.openxmlformats.org/officeDocument/2006/relationships/slide" Target="/ppt/slides/slide6.xml" Id="Rf7f3378a94014c06" /><Relationship Type="http://schemas.openxmlformats.org/officeDocument/2006/relationships/slide" Target="/ppt/slides/slide7.xml" Id="R153fd501ed7d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a3cbe2985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52ae4bcea41ce" /><Relationship Type="http://schemas.openxmlformats.org/officeDocument/2006/relationships/theme" Target="/ppt/slideMasters/theme/theme1.xml" Id="R16b9e77b988f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52ae4bcea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c0643e9c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69fa927ea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156aaafb5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a89cbea57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e18369516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b524b77f3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9bc4cf1c3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JIVANMUKTA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27 829 174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Avaldsnesgata 95B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