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a0384e3e7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c1eddf4cf434d"/>
  </p:sldMasterIdLst>
  <p:sldIdLst>
    <p:sldId xmlns:r="http://schemas.openxmlformats.org/officeDocument/2006/relationships" id="256" r:id="R8eaae7f0f71a45b2"/>
    <p:sldId xmlns:r="http://schemas.openxmlformats.org/officeDocument/2006/relationships" id="257" r:id="R2cb649c2442b4b6e"/>
    <p:sldId xmlns:r="http://schemas.openxmlformats.org/officeDocument/2006/relationships" id="258" r:id="Rc4ecbc416df14d56"/>
    <p:sldId xmlns:r="http://schemas.openxmlformats.org/officeDocument/2006/relationships" id="259" r:id="Rf795677035e740cb"/>
    <p:sldId xmlns:r="http://schemas.openxmlformats.org/officeDocument/2006/relationships" id="260" r:id="R4cc65498744f406e"/>
    <p:sldId xmlns:r="http://schemas.openxmlformats.org/officeDocument/2006/relationships" id="261" r:id="Rcc6c7fa434664563"/>
    <p:sldId xmlns:r="http://schemas.openxmlformats.org/officeDocument/2006/relationships" id="262" r:id="R99d597e128bd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c1eddf4cf434d" /><Relationship Type="http://schemas.openxmlformats.org/officeDocument/2006/relationships/slide" Target="/ppt/slides/slide1.xml" Id="R8eaae7f0f71a45b2" /><Relationship Type="http://schemas.openxmlformats.org/officeDocument/2006/relationships/slide" Target="/ppt/slides/slide2.xml" Id="R2cb649c2442b4b6e" /><Relationship Type="http://schemas.openxmlformats.org/officeDocument/2006/relationships/slide" Target="/ppt/slides/slide3.xml" Id="Rc4ecbc416df14d56" /><Relationship Type="http://schemas.openxmlformats.org/officeDocument/2006/relationships/slide" Target="/ppt/slides/slide4.xml" Id="Rf795677035e740cb" /><Relationship Type="http://schemas.openxmlformats.org/officeDocument/2006/relationships/slide" Target="/ppt/slides/slide5.xml" Id="R4cc65498744f406e" /><Relationship Type="http://schemas.openxmlformats.org/officeDocument/2006/relationships/slide" Target="/ppt/slides/slide6.xml" Id="Rcc6c7fa434664563" /><Relationship Type="http://schemas.openxmlformats.org/officeDocument/2006/relationships/slide" Target="/ppt/slides/slide7.xml" Id="R99d597e128bd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064f2d477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9e777244437d" /><Relationship Type="http://schemas.openxmlformats.org/officeDocument/2006/relationships/theme" Target="/ppt/slideMasters/theme/theme1.xml" Id="R22f8d59f5438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a9e777244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bf7b00d7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d0e0cb78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dfb7da38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a23b8118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5e16134e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3409200d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9facea37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10 841 033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HAUKEBØ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988 935 069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 AS</a:t>
            </a:r>
          </a:p>
        </p:txBody>
      </p:sp>
    </p:spTree>
  </p:cSld>
  <p:clrMapOvr>
    <a:masterClrMapping xmlns:a="http://schemas.openxmlformats.org/drawingml/2006/main"/>
  </p:clrMapOvr>
</p:sld>
</file>