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abb1a9e36741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a9f12991934b31"/>
  </p:sldMasterIdLst>
  <p:sldIdLst>
    <p:sldId xmlns:r="http://schemas.openxmlformats.org/officeDocument/2006/relationships" id="256" r:id="Rbe75c71474214782"/>
    <p:sldId xmlns:r="http://schemas.openxmlformats.org/officeDocument/2006/relationships" id="257" r:id="Rc342bd2a1f534083"/>
    <p:sldId xmlns:r="http://schemas.openxmlformats.org/officeDocument/2006/relationships" id="258" r:id="R6455b71c6b6446c1"/>
    <p:sldId xmlns:r="http://schemas.openxmlformats.org/officeDocument/2006/relationships" id="259" r:id="R8dfcf024bc284685"/>
    <p:sldId xmlns:r="http://schemas.openxmlformats.org/officeDocument/2006/relationships" id="260" r:id="R7d7168b2ffc0494c"/>
    <p:sldId xmlns:r="http://schemas.openxmlformats.org/officeDocument/2006/relationships" id="261" r:id="R9ec6a9be21694553"/>
    <p:sldId xmlns:r="http://schemas.openxmlformats.org/officeDocument/2006/relationships" id="262" r:id="Rf7925d3c2dc740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a9f12991934b31" /><Relationship Type="http://schemas.openxmlformats.org/officeDocument/2006/relationships/slide" Target="/ppt/slides/slide1.xml" Id="Rbe75c71474214782" /><Relationship Type="http://schemas.openxmlformats.org/officeDocument/2006/relationships/slide" Target="/ppt/slides/slide2.xml" Id="Rc342bd2a1f534083" /><Relationship Type="http://schemas.openxmlformats.org/officeDocument/2006/relationships/slide" Target="/ppt/slides/slide3.xml" Id="R6455b71c6b6446c1" /><Relationship Type="http://schemas.openxmlformats.org/officeDocument/2006/relationships/slide" Target="/ppt/slides/slide4.xml" Id="R8dfcf024bc284685" /><Relationship Type="http://schemas.openxmlformats.org/officeDocument/2006/relationships/slide" Target="/ppt/slides/slide5.xml" Id="R7d7168b2ffc0494c" /><Relationship Type="http://schemas.openxmlformats.org/officeDocument/2006/relationships/slide" Target="/ppt/slides/slide6.xml" Id="R9ec6a9be21694553" /><Relationship Type="http://schemas.openxmlformats.org/officeDocument/2006/relationships/slide" Target="/ppt/slides/slide7.xml" Id="Rf7925d3c2dc740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19294f9404b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079fadf174ed5" /><Relationship Type="http://schemas.openxmlformats.org/officeDocument/2006/relationships/theme" Target="/ppt/slideMasters/theme/theme1.xml" Id="R43987d69cb0f4d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3079fadf174e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90d7e1fa641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455ac4bef44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89c7f181041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7764ab7f841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8a19667c24a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32f48211643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6f018030445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SAVOCA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SAVOCA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SAVOCA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SAVOCA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SAVOCA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SAVOCA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−1 711 532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−18 308 760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92 726 159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108 939 165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SAVOCA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HARRY SANDVOLD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SAVOCA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Haugliveien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58 28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988 935 344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SAVOCA AS</a:t>
            </a:r>
          </a:p>
        </p:txBody>
      </p:sp>
    </p:spTree>
  </p:cSld>
  <p:clrMapOvr>
    <a:masterClrMapping xmlns:a="http://schemas.openxmlformats.org/drawingml/2006/main"/>
  </p:clrMapOvr>
</p:sld>
</file>