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a49eb9c1b543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5f8d810edc47a0"/>
  </p:sldMasterIdLst>
  <p:sldIdLst>
    <p:sldId xmlns:r="http://schemas.openxmlformats.org/officeDocument/2006/relationships" id="256" r:id="R80ff949db316440a"/>
    <p:sldId xmlns:r="http://schemas.openxmlformats.org/officeDocument/2006/relationships" id="257" r:id="R2ab9a862d4904ea9"/>
    <p:sldId xmlns:r="http://schemas.openxmlformats.org/officeDocument/2006/relationships" id="258" r:id="Rd63bd6c398ae4f38"/>
    <p:sldId xmlns:r="http://schemas.openxmlformats.org/officeDocument/2006/relationships" id="259" r:id="Rcd4fb705947f4451"/>
    <p:sldId xmlns:r="http://schemas.openxmlformats.org/officeDocument/2006/relationships" id="260" r:id="Rc990036990fa45bd"/>
    <p:sldId xmlns:r="http://schemas.openxmlformats.org/officeDocument/2006/relationships" id="261" r:id="Rdba3a60f646d464e"/>
    <p:sldId xmlns:r="http://schemas.openxmlformats.org/officeDocument/2006/relationships" id="262" r:id="R4a9f3169c94943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f8d810edc47a0" /><Relationship Type="http://schemas.openxmlformats.org/officeDocument/2006/relationships/slide" Target="/ppt/slides/slide1.xml" Id="R80ff949db316440a" /><Relationship Type="http://schemas.openxmlformats.org/officeDocument/2006/relationships/slide" Target="/ppt/slides/slide2.xml" Id="R2ab9a862d4904ea9" /><Relationship Type="http://schemas.openxmlformats.org/officeDocument/2006/relationships/slide" Target="/ppt/slides/slide3.xml" Id="Rd63bd6c398ae4f38" /><Relationship Type="http://schemas.openxmlformats.org/officeDocument/2006/relationships/slide" Target="/ppt/slides/slide4.xml" Id="Rcd4fb705947f4451" /><Relationship Type="http://schemas.openxmlformats.org/officeDocument/2006/relationships/slide" Target="/ppt/slides/slide5.xml" Id="Rc990036990fa45bd" /><Relationship Type="http://schemas.openxmlformats.org/officeDocument/2006/relationships/slide" Target="/ppt/slides/slide6.xml" Id="Rdba3a60f646d464e" /><Relationship Type="http://schemas.openxmlformats.org/officeDocument/2006/relationships/slide" Target="/ppt/slides/slide7.xml" Id="R4a9f3169c94943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f262f5ffd42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d37f0cc124ebc" /><Relationship Type="http://schemas.openxmlformats.org/officeDocument/2006/relationships/theme" Target="/ppt/slideMasters/theme/theme1.xml" Id="R4882cef11b5447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3d37f0cc124e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b48125b9d4b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428d57ad04e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6891245ec40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edb451b664b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935069bf644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3a23f97b54c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f90adaea346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MK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 INVESTERING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846 090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−885 168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20 854 997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31 883 828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51 485 817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ODDVAR MEYER KNUTSEN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Fagerstrandveien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988 937 436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 INVESTERING AS</a:t>
            </a:r>
          </a:p>
        </p:txBody>
      </p:sp>
    </p:spTree>
  </p:cSld>
  <p:clrMapOvr>
    <a:masterClrMapping xmlns:a="http://schemas.openxmlformats.org/drawingml/2006/main"/>
  </p:clrMapOvr>
</p:sld>
</file>