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a06466690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a09f1521646cc"/>
  </p:sldMasterIdLst>
  <p:sldIdLst>
    <p:sldId xmlns:r="http://schemas.openxmlformats.org/officeDocument/2006/relationships" id="256" r:id="Rd36d90bc83f94726"/>
    <p:sldId xmlns:r="http://schemas.openxmlformats.org/officeDocument/2006/relationships" id="257" r:id="Rdbc16bf7d75b4074"/>
    <p:sldId xmlns:r="http://schemas.openxmlformats.org/officeDocument/2006/relationships" id="258" r:id="Rc9ba1f5667fe479e"/>
    <p:sldId xmlns:r="http://schemas.openxmlformats.org/officeDocument/2006/relationships" id="259" r:id="Re95dbc582f3844b9"/>
    <p:sldId xmlns:r="http://schemas.openxmlformats.org/officeDocument/2006/relationships" id="260" r:id="R652b5befd799406e"/>
    <p:sldId xmlns:r="http://schemas.openxmlformats.org/officeDocument/2006/relationships" id="261" r:id="R8baba6ec6e3d48bf"/>
    <p:sldId xmlns:r="http://schemas.openxmlformats.org/officeDocument/2006/relationships" id="262" r:id="R4074da04460b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a09f1521646cc" /><Relationship Type="http://schemas.openxmlformats.org/officeDocument/2006/relationships/slide" Target="/ppt/slides/slide1.xml" Id="Rd36d90bc83f94726" /><Relationship Type="http://schemas.openxmlformats.org/officeDocument/2006/relationships/slide" Target="/ppt/slides/slide2.xml" Id="Rdbc16bf7d75b4074" /><Relationship Type="http://schemas.openxmlformats.org/officeDocument/2006/relationships/slide" Target="/ppt/slides/slide3.xml" Id="Rc9ba1f5667fe479e" /><Relationship Type="http://schemas.openxmlformats.org/officeDocument/2006/relationships/slide" Target="/ppt/slides/slide4.xml" Id="Re95dbc582f3844b9" /><Relationship Type="http://schemas.openxmlformats.org/officeDocument/2006/relationships/slide" Target="/ppt/slides/slide5.xml" Id="R652b5befd799406e" /><Relationship Type="http://schemas.openxmlformats.org/officeDocument/2006/relationships/slide" Target="/ppt/slides/slide6.xml" Id="R8baba6ec6e3d48bf" /><Relationship Type="http://schemas.openxmlformats.org/officeDocument/2006/relationships/slide" Target="/ppt/slides/slide7.xml" Id="R4074da04460b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236a521b4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81fcce8d6465b" /><Relationship Type="http://schemas.openxmlformats.org/officeDocument/2006/relationships/theme" Target="/ppt/slideMasters/theme/theme1.xml" Id="Rb5781f915e47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81fcce8d6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5a2a55a5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1e1f5a0bb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7cf82f649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834758462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1818f0eee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cd2472026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ea491ce1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HOLDING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8 729 860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9 072 433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KATRIN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Rugnesveien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annkatrin_mo@hotmail.com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