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d65c643a5f4c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8e2503e88b4a6e"/>
  </p:sldMasterIdLst>
  <p:sldIdLst>
    <p:sldId xmlns:r="http://schemas.openxmlformats.org/officeDocument/2006/relationships" id="256" r:id="R282f2aabb07b4c67"/>
    <p:sldId xmlns:r="http://schemas.openxmlformats.org/officeDocument/2006/relationships" id="257" r:id="R2274ba9ab2624a27"/>
    <p:sldId xmlns:r="http://schemas.openxmlformats.org/officeDocument/2006/relationships" id="258" r:id="Recb4a5e4cee24cd5"/>
    <p:sldId xmlns:r="http://schemas.openxmlformats.org/officeDocument/2006/relationships" id="259" r:id="Rd5cdd31a94b44cc4"/>
    <p:sldId xmlns:r="http://schemas.openxmlformats.org/officeDocument/2006/relationships" id="260" r:id="R6d4331410f3f495f"/>
    <p:sldId xmlns:r="http://schemas.openxmlformats.org/officeDocument/2006/relationships" id="261" r:id="Rfd75ce21c10e432b"/>
    <p:sldId xmlns:r="http://schemas.openxmlformats.org/officeDocument/2006/relationships" id="262" r:id="Rc6a222a866bd40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8e2503e88b4a6e" /><Relationship Type="http://schemas.openxmlformats.org/officeDocument/2006/relationships/slide" Target="/ppt/slides/slide1.xml" Id="R282f2aabb07b4c67" /><Relationship Type="http://schemas.openxmlformats.org/officeDocument/2006/relationships/slide" Target="/ppt/slides/slide2.xml" Id="R2274ba9ab2624a27" /><Relationship Type="http://schemas.openxmlformats.org/officeDocument/2006/relationships/slide" Target="/ppt/slides/slide3.xml" Id="Recb4a5e4cee24cd5" /><Relationship Type="http://schemas.openxmlformats.org/officeDocument/2006/relationships/slide" Target="/ppt/slides/slide4.xml" Id="Rd5cdd31a94b44cc4" /><Relationship Type="http://schemas.openxmlformats.org/officeDocument/2006/relationships/slide" Target="/ppt/slides/slide5.xml" Id="R6d4331410f3f495f" /><Relationship Type="http://schemas.openxmlformats.org/officeDocument/2006/relationships/slide" Target="/ppt/slides/slide6.xml" Id="Rfd75ce21c10e432b" /><Relationship Type="http://schemas.openxmlformats.org/officeDocument/2006/relationships/slide" Target="/ppt/slides/slide7.xml" Id="Rc6a222a866bd40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575745f6c14b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4686f61594c2e" /><Relationship Type="http://schemas.openxmlformats.org/officeDocument/2006/relationships/theme" Target="/ppt/slideMasters/theme/theme1.xml" Id="R64d7635405e64b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d4686f61594c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28a15782848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36d6456d344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c6a1e00554f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9c280da2d4c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c5af7e6864c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1bc2fde7349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7e8e3fef640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SEKLA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SEKLA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−528 378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18 219 094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145 586 454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160 269 133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FLÅTTEN SVEIN ARNE  –  83,3 %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FLÅTTEN SVEIN ARNE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Skaustranda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988 939 978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