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8933c1457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18c98a1ed4ac7"/>
  </p:sldMasterIdLst>
  <p:sldIdLst>
    <p:sldId xmlns:r="http://schemas.openxmlformats.org/officeDocument/2006/relationships" id="256" r:id="R30af171fa9bd494d"/>
    <p:sldId xmlns:r="http://schemas.openxmlformats.org/officeDocument/2006/relationships" id="257" r:id="R80021436483a4152"/>
    <p:sldId xmlns:r="http://schemas.openxmlformats.org/officeDocument/2006/relationships" id="258" r:id="Rba7f83d7070248fb"/>
    <p:sldId xmlns:r="http://schemas.openxmlformats.org/officeDocument/2006/relationships" id="259" r:id="R0d3366f617d44ec2"/>
    <p:sldId xmlns:r="http://schemas.openxmlformats.org/officeDocument/2006/relationships" id="260" r:id="Rd184346d19b84004"/>
    <p:sldId xmlns:r="http://schemas.openxmlformats.org/officeDocument/2006/relationships" id="261" r:id="R1938e15ec4b441a4"/>
    <p:sldId xmlns:r="http://schemas.openxmlformats.org/officeDocument/2006/relationships" id="262" r:id="Rd185dcb3420a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18c98a1ed4ac7" /><Relationship Type="http://schemas.openxmlformats.org/officeDocument/2006/relationships/slide" Target="/ppt/slides/slide1.xml" Id="R30af171fa9bd494d" /><Relationship Type="http://schemas.openxmlformats.org/officeDocument/2006/relationships/slide" Target="/ppt/slides/slide2.xml" Id="R80021436483a4152" /><Relationship Type="http://schemas.openxmlformats.org/officeDocument/2006/relationships/slide" Target="/ppt/slides/slide3.xml" Id="Rba7f83d7070248fb" /><Relationship Type="http://schemas.openxmlformats.org/officeDocument/2006/relationships/slide" Target="/ppt/slides/slide4.xml" Id="R0d3366f617d44ec2" /><Relationship Type="http://schemas.openxmlformats.org/officeDocument/2006/relationships/slide" Target="/ppt/slides/slide5.xml" Id="Rd184346d19b84004" /><Relationship Type="http://schemas.openxmlformats.org/officeDocument/2006/relationships/slide" Target="/ppt/slides/slide6.xml" Id="R1938e15ec4b441a4" /><Relationship Type="http://schemas.openxmlformats.org/officeDocument/2006/relationships/slide" Target="/ppt/slides/slide7.xml" Id="Rd185dcb3420a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bfc1fab75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9fcb03c75420b" /><Relationship Type="http://schemas.openxmlformats.org/officeDocument/2006/relationships/theme" Target="/ppt/slideMasters/theme/theme1.xml" Id="R94acaa2dd87d41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9fcb03c75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2f37a1cb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9150ea74946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c103ccf0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87e664c0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5e5d812e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e861d7925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9769cc4c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ØSTHEIM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EKLØV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ØSTHEIM HOLDING AS</a:t>
            </a:r>
          </a:p>
        </p:txBody>
      </p:sp>
    </p:spTree>
  </p:cSld>
  <p:clrMapOvr>
    <a:masterClrMapping xmlns:a="http://schemas.openxmlformats.org/drawingml/2006/main"/>
  </p:clrMapOvr>
</p:sld>
</file>