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e8fd85d6e29459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2c55ebe9b634403"/>
  </p:sldMasterIdLst>
  <p:sldIdLst>
    <p:sldId xmlns:r="http://schemas.openxmlformats.org/officeDocument/2006/relationships" id="256" r:id="Rb82079012a6243e0"/>
    <p:sldId xmlns:r="http://schemas.openxmlformats.org/officeDocument/2006/relationships" id="257" r:id="R64a50ef7c1174918"/>
    <p:sldId xmlns:r="http://schemas.openxmlformats.org/officeDocument/2006/relationships" id="258" r:id="R7c2fef0ae41d4478"/>
    <p:sldId xmlns:r="http://schemas.openxmlformats.org/officeDocument/2006/relationships" id="259" r:id="Re774843ffeb846e1"/>
    <p:sldId xmlns:r="http://schemas.openxmlformats.org/officeDocument/2006/relationships" id="260" r:id="R177964b9f65d42a0"/>
    <p:sldId xmlns:r="http://schemas.openxmlformats.org/officeDocument/2006/relationships" id="261" r:id="R8d2d4a74494b40ea"/>
    <p:sldId xmlns:r="http://schemas.openxmlformats.org/officeDocument/2006/relationships" id="262" r:id="Rf9a1d68d171043c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c55ebe9b634403" /><Relationship Type="http://schemas.openxmlformats.org/officeDocument/2006/relationships/slide" Target="/ppt/slides/slide1.xml" Id="Rb82079012a6243e0" /><Relationship Type="http://schemas.openxmlformats.org/officeDocument/2006/relationships/slide" Target="/ppt/slides/slide2.xml" Id="R64a50ef7c1174918" /><Relationship Type="http://schemas.openxmlformats.org/officeDocument/2006/relationships/slide" Target="/ppt/slides/slide3.xml" Id="R7c2fef0ae41d4478" /><Relationship Type="http://schemas.openxmlformats.org/officeDocument/2006/relationships/slide" Target="/ppt/slides/slide4.xml" Id="Re774843ffeb846e1" /><Relationship Type="http://schemas.openxmlformats.org/officeDocument/2006/relationships/slide" Target="/ppt/slides/slide5.xml" Id="R177964b9f65d42a0" /><Relationship Type="http://schemas.openxmlformats.org/officeDocument/2006/relationships/slide" Target="/ppt/slides/slide6.xml" Id="R8d2d4a74494b40ea" /><Relationship Type="http://schemas.openxmlformats.org/officeDocument/2006/relationships/slide" Target="/ppt/slides/slide7.xml" Id="Rf9a1d68d171043c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4561a5a97b4b3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052f4910c34a21" /><Relationship Type="http://schemas.openxmlformats.org/officeDocument/2006/relationships/theme" Target="/ppt/slideMasters/theme/theme1.xml" Id="Rc82672132e744c5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9052f4910c34a2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1198d844944de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58166f76ec4fa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83df60ea3f42a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b4a436b00f48c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e30c622b0a46f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265bde5827411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ad8cd4ffb4425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SVENNE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SVENNE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SVENNE AS ble etablert [år] og holder til i Mjøndalen.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SVENNE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SVENNE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SVENNE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658 278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−134 761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14 555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2 659 601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2 828 932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SVENNE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SVENNE PÅL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SVENNE IDA SOLBERG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SVENNE PETTER SOLBERG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SVENNE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Stensmyrveien 6B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3050 Mjøndalen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pal@svennetrevare.no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988 942 448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SVENNE AS</a:t>
            </a:r>
          </a:p>
        </p:txBody>
      </p:sp>
    </p:spTree>
  </p:cSld>
  <p:clrMapOvr>
    <a:masterClrMapping xmlns:a="http://schemas.openxmlformats.org/drawingml/2006/main"/>
  </p:clrMapOvr>
</p:sld>
</file>