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8c2535fa47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934d006cd4a03"/>
  </p:sldMasterIdLst>
  <p:sldIdLst>
    <p:sldId xmlns:r="http://schemas.openxmlformats.org/officeDocument/2006/relationships" id="256" r:id="R42ddada2b24b491f"/>
    <p:sldId xmlns:r="http://schemas.openxmlformats.org/officeDocument/2006/relationships" id="257" r:id="R26b48c53368d4488"/>
    <p:sldId xmlns:r="http://schemas.openxmlformats.org/officeDocument/2006/relationships" id="258" r:id="R73787bf536904d63"/>
    <p:sldId xmlns:r="http://schemas.openxmlformats.org/officeDocument/2006/relationships" id="259" r:id="Rc0965933efd846c3"/>
    <p:sldId xmlns:r="http://schemas.openxmlformats.org/officeDocument/2006/relationships" id="260" r:id="R0a71cb307f7841a3"/>
    <p:sldId xmlns:r="http://schemas.openxmlformats.org/officeDocument/2006/relationships" id="261" r:id="Rb2f8fa0fd63c4b71"/>
    <p:sldId xmlns:r="http://schemas.openxmlformats.org/officeDocument/2006/relationships" id="262" r:id="Rdd78544c039f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934d006cd4a03" /><Relationship Type="http://schemas.openxmlformats.org/officeDocument/2006/relationships/slide" Target="/ppt/slides/slide1.xml" Id="R42ddada2b24b491f" /><Relationship Type="http://schemas.openxmlformats.org/officeDocument/2006/relationships/slide" Target="/ppt/slides/slide2.xml" Id="R26b48c53368d4488" /><Relationship Type="http://schemas.openxmlformats.org/officeDocument/2006/relationships/slide" Target="/ppt/slides/slide3.xml" Id="R73787bf536904d63" /><Relationship Type="http://schemas.openxmlformats.org/officeDocument/2006/relationships/slide" Target="/ppt/slides/slide4.xml" Id="Rc0965933efd846c3" /><Relationship Type="http://schemas.openxmlformats.org/officeDocument/2006/relationships/slide" Target="/ppt/slides/slide5.xml" Id="R0a71cb307f7841a3" /><Relationship Type="http://schemas.openxmlformats.org/officeDocument/2006/relationships/slide" Target="/ppt/slides/slide6.xml" Id="Rb2f8fa0fd63c4b71" /><Relationship Type="http://schemas.openxmlformats.org/officeDocument/2006/relationships/slide" Target="/ppt/slides/slide7.xml" Id="Rdd78544c039f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8dbfc810545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c15d682854ca9" /><Relationship Type="http://schemas.openxmlformats.org/officeDocument/2006/relationships/theme" Target="/ppt/slideMasters/theme/theme1.xml" Id="Radda11c48ea5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c15d68285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ef15b02e4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a3c241b94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d747a487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35731090d4e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0c99ada7949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498d63a38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5df5f935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2H INVEST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−7 043 206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15 338 726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OLAV HORTEN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Emilienberg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trondolavhorten@gmail.com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2H INVEST AS</a:t>
            </a:r>
          </a:p>
        </p:txBody>
      </p:sp>
    </p:spTree>
  </p:cSld>
  <p:clrMapOvr>
    <a:masterClrMapping xmlns:a="http://schemas.openxmlformats.org/drawingml/2006/main"/>
  </p:clrMapOvr>
</p:sld>
</file>