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0b3f711198b54a4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10c287b2e4a4bf8"/>
  </p:sldMasterIdLst>
  <p:sldIdLst>
    <p:sldId xmlns:r="http://schemas.openxmlformats.org/officeDocument/2006/relationships" id="256" r:id="R985938e9e11b4f53"/>
    <p:sldId xmlns:r="http://schemas.openxmlformats.org/officeDocument/2006/relationships" id="257" r:id="R0aabf09539a14f03"/>
    <p:sldId xmlns:r="http://schemas.openxmlformats.org/officeDocument/2006/relationships" id="258" r:id="R28aad717c64d4867"/>
    <p:sldId xmlns:r="http://schemas.openxmlformats.org/officeDocument/2006/relationships" id="259" r:id="R6be3404264274f60"/>
    <p:sldId xmlns:r="http://schemas.openxmlformats.org/officeDocument/2006/relationships" id="260" r:id="R16b9ebdfd0934938"/>
    <p:sldId xmlns:r="http://schemas.openxmlformats.org/officeDocument/2006/relationships" id="261" r:id="Rf8a76a1b838943b2"/>
    <p:sldId xmlns:r="http://schemas.openxmlformats.org/officeDocument/2006/relationships" id="262" r:id="Rd58bb9c88cb8420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10c287b2e4a4bf8" /><Relationship Type="http://schemas.openxmlformats.org/officeDocument/2006/relationships/slide" Target="/ppt/slides/slide1.xml" Id="R985938e9e11b4f53" /><Relationship Type="http://schemas.openxmlformats.org/officeDocument/2006/relationships/slide" Target="/ppt/slides/slide2.xml" Id="R0aabf09539a14f03" /><Relationship Type="http://schemas.openxmlformats.org/officeDocument/2006/relationships/slide" Target="/ppt/slides/slide3.xml" Id="R28aad717c64d4867" /><Relationship Type="http://schemas.openxmlformats.org/officeDocument/2006/relationships/slide" Target="/ppt/slides/slide4.xml" Id="R6be3404264274f60" /><Relationship Type="http://schemas.openxmlformats.org/officeDocument/2006/relationships/slide" Target="/ppt/slides/slide5.xml" Id="R16b9ebdfd0934938" /><Relationship Type="http://schemas.openxmlformats.org/officeDocument/2006/relationships/slide" Target="/ppt/slides/slide6.xml" Id="Rf8a76a1b838943b2" /><Relationship Type="http://schemas.openxmlformats.org/officeDocument/2006/relationships/slide" Target="/ppt/slides/slide7.xml" Id="Rd58bb9c88cb8420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ff920fdb88490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7b42daacfe4de2" /><Relationship Type="http://schemas.openxmlformats.org/officeDocument/2006/relationships/theme" Target="/ppt/slideMasters/theme/theme1.xml" Id="Ra5ea8bf3dc1b44b4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a47b42daacfe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185c803078452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a95bc6ba0e4f33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5b7dd031694ec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32dfc7cee37455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30f5542592407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5572dd42ab422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01e1de265f5423b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JUKO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JUKO INVEST AS ble etablert [år] og holder til i Hamar.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−68 863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−23 742 115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4 719 810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5 937 895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 HAUGEN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Hertzbergs gate 34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2318 Hamar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oddvar@nordbolig.no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988 942 669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JUKO INVEST AS</a:t>
            </a:r>
          </a:p>
        </p:txBody>
      </p:sp>
    </p:spTree>
  </p:cSld>
  <p:clrMapOvr>
    <a:masterClrMapping xmlns:a="http://schemas.openxmlformats.org/drawingml/2006/main"/>
  </p:clrMapOvr>
</p:sld>
</file>