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02ec72f95848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64c8463e4f4b0a"/>
  </p:sldMasterIdLst>
  <p:sldIdLst>
    <p:sldId xmlns:r="http://schemas.openxmlformats.org/officeDocument/2006/relationships" id="256" r:id="Rbcaf56ef12de44fe"/>
    <p:sldId xmlns:r="http://schemas.openxmlformats.org/officeDocument/2006/relationships" id="257" r:id="R8787829616234bf2"/>
    <p:sldId xmlns:r="http://schemas.openxmlformats.org/officeDocument/2006/relationships" id="258" r:id="Red63faed5fd24fd9"/>
    <p:sldId xmlns:r="http://schemas.openxmlformats.org/officeDocument/2006/relationships" id="259" r:id="Rc077b28ba9a64043"/>
    <p:sldId xmlns:r="http://schemas.openxmlformats.org/officeDocument/2006/relationships" id="260" r:id="R71295e1eb19b480d"/>
    <p:sldId xmlns:r="http://schemas.openxmlformats.org/officeDocument/2006/relationships" id="261" r:id="Rbffcf8e660d24469"/>
    <p:sldId xmlns:r="http://schemas.openxmlformats.org/officeDocument/2006/relationships" id="262" r:id="Rcf844a2b8dae4c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4c8463e4f4b0a" /><Relationship Type="http://schemas.openxmlformats.org/officeDocument/2006/relationships/slide" Target="/ppt/slides/slide1.xml" Id="Rbcaf56ef12de44fe" /><Relationship Type="http://schemas.openxmlformats.org/officeDocument/2006/relationships/slide" Target="/ppt/slides/slide2.xml" Id="R8787829616234bf2" /><Relationship Type="http://schemas.openxmlformats.org/officeDocument/2006/relationships/slide" Target="/ppt/slides/slide3.xml" Id="Red63faed5fd24fd9" /><Relationship Type="http://schemas.openxmlformats.org/officeDocument/2006/relationships/slide" Target="/ppt/slides/slide4.xml" Id="Rc077b28ba9a64043" /><Relationship Type="http://schemas.openxmlformats.org/officeDocument/2006/relationships/slide" Target="/ppt/slides/slide5.xml" Id="R71295e1eb19b480d" /><Relationship Type="http://schemas.openxmlformats.org/officeDocument/2006/relationships/slide" Target="/ppt/slides/slide6.xml" Id="Rbffcf8e660d24469" /><Relationship Type="http://schemas.openxmlformats.org/officeDocument/2006/relationships/slide" Target="/ppt/slides/slide7.xml" Id="Rcf844a2b8dae4c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21baff1d040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99e5a85db4272" /><Relationship Type="http://schemas.openxmlformats.org/officeDocument/2006/relationships/theme" Target="/ppt/slideMasters/theme/theme1.xml" Id="Rbb728bfb6ba64e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f99e5a85db42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7e6d8449c4b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6ddf706ab40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1a364d01246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5b4e3f97842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85957085540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1789bc4e54a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ab7f4be6f41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THK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THK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−5 181 213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18 118 698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207 583 996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507 580 745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HARALD KLAVENESS  –  57,0 %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WILHELM KLAVENESS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MATHIAS KLAVENESS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HARALD KLAVENESS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260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52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www.klaveness.com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988 942 693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THK EQUITY AS</a:t>
            </a:r>
          </a:p>
        </p:txBody>
      </p:sp>
    </p:spTree>
  </p:cSld>
  <p:clrMapOvr>
    <a:masterClrMapping xmlns:a="http://schemas.openxmlformats.org/drawingml/2006/main"/>
  </p:clrMapOvr>
</p:sld>
</file>