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c0c0c8ca2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e9d7871eee4b84"/>
  </p:sldMasterIdLst>
  <p:sldIdLst>
    <p:sldId xmlns:r="http://schemas.openxmlformats.org/officeDocument/2006/relationships" id="256" r:id="Rdef53ed4e3b44aea"/>
    <p:sldId xmlns:r="http://schemas.openxmlformats.org/officeDocument/2006/relationships" id="257" r:id="Raacdf23c62a24bbf"/>
    <p:sldId xmlns:r="http://schemas.openxmlformats.org/officeDocument/2006/relationships" id="258" r:id="R21627af4ab304c32"/>
    <p:sldId xmlns:r="http://schemas.openxmlformats.org/officeDocument/2006/relationships" id="259" r:id="R7fc3c8ff7d3e4f42"/>
    <p:sldId xmlns:r="http://schemas.openxmlformats.org/officeDocument/2006/relationships" id="260" r:id="R5028ff34e7d245e3"/>
    <p:sldId xmlns:r="http://schemas.openxmlformats.org/officeDocument/2006/relationships" id="261" r:id="R274523bb79f149a2"/>
    <p:sldId xmlns:r="http://schemas.openxmlformats.org/officeDocument/2006/relationships" id="262" r:id="R4334d2a4fec8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9d7871eee4b84" /><Relationship Type="http://schemas.openxmlformats.org/officeDocument/2006/relationships/slide" Target="/ppt/slides/slide1.xml" Id="Rdef53ed4e3b44aea" /><Relationship Type="http://schemas.openxmlformats.org/officeDocument/2006/relationships/slide" Target="/ppt/slides/slide2.xml" Id="Raacdf23c62a24bbf" /><Relationship Type="http://schemas.openxmlformats.org/officeDocument/2006/relationships/slide" Target="/ppt/slides/slide3.xml" Id="R21627af4ab304c32" /><Relationship Type="http://schemas.openxmlformats.org/officeDocument/2006/relationships/slide" Target="/ppt/slides/slide4.xml" Id="R7fc3c8ff7d3e4f42" /><Relationship Type="http://schemas.openxmlformats.org/officeDocument/2006/relationships/slide" Target="/ppt/slides/slide5.xml" Id="R5028ff34e7d245e3" /><Relationship Type="http://schemas.openxmlformats.org/officeDocument/2006/relationships/slide" Target="/ppt/slides/slide6.xml" Id="R274523bb79f149a2" /><Relationship Type="http://schemas.openxmlformats.org/officeDocument/2006/relationships/slide" Target="/ppt/slides/slide7.xml" Id="R4334d2a4fec8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82b63f75f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67c6831d49e1" /><Relationship Type="http://schemas.openxmlformats.org/officeDocument/2006/relationships/theme" Target="/ppt/slideMasters/theme/theme1.xml" Id="R2ea23cd971ac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567c6831d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836446dc943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a6f4e453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22791b344f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9ce5ca1c4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710c8f1c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17f32de0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b5cfd4b2b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 REUSE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REUSE NORWAY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1 074 767 931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72 271 124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44 675 336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157 463 417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701 271 211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DEMOLITION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Eternitveien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post@ost-riv.no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 REUSE NORWAY AS</a:t>
            </a:r>
          </a:p>
        </p:txBody>
      </p:sp>
    </p:spTree>
  </p:cSld>
  <p:clrMapOvr>
    <a:masterClrMapping xmlns:a="http://schemas.openxmlformats.org/drawingml/2006/main"/>
  </p:clrMapOvr>
</p:sld>
</file>