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2c8574a6fa42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4dd5f8f9a94f21"/>
  </p:sldMasterIdLst>
  <p:sldIdLst>
    <p:sldId xmlns:r="http://schemas.openxmlformats.org/officeDocument/2006/relationships" id="256" r:id="R767f82c68a8148bc"/>
    <p:sldId xmlns:r="http://schemas.openxmlformats.org/officeDocument/2006/relationships" id="257" r:id="R1de9f7305c374895"/>
    <p:sldId xmlns:r="http://schemas.openxmlformats.org/officeDocument/2006/relationships" id="258" r:id="Rcc3670ffd9344445"/>
    <p:sldId xmlns:r="http://schemas.openxmlformats.org/officeDocument/2006/relationships" id="259" r:id="Rdf1daa0d4e254109"/>
    <p:sldId xmlns:r="http://schemas.openxmlformats.org/officeDocument/2006/relationships" id="260" r:id="R53374b3c4e734bc8"/>
    <p:sldId xmlns:r="http://schemas.openxmlformats.org/officeDocument/2006/relationships" id="261" r:id="R088c815083674ed4"/>
    <p:sldId xmlns:r="http://schemas.openxmlformats.org/officeDocument/2006/relationships" id="262" r:id="Re4d85ad26d844d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dd5f8f9a94f21" /><Relationship Type="http://schemas.openxmlformats.org/officeDocument/2006/relationships/slide" Target="/ppt/slides/slide1.xml" Id="R767f82c68a8148bc" /><Relationship Type="http://schemas.openxmlformats.org/officeDocument/2006/relationships/slide" Target="/ppt/slides/slide2.xml" Id="R1de9f7305c374895" /><Relationship Type="http://schemas.openxmlformats.org/officeDocument/2006/relationships/slide" Target="/ppt/slides/slide3.xml" Id="Rcc3670ffd9344445" /><Relationship Type="http://schemas.openxmlformats.org/officeDocument/2006/relationships/slide" Target="/ppt/slides/slide4.xml" Id="Rdf1daa0d4e254109" /><Relationship Type="http://schemas.openxmlformats.org/officeDocument/2006/relationships/slide" Target="/ppt/slides/slide5.xml" Id="R53374b3c4e734bc8" /><Relationship Type="http://schemas.openxmlformats.org/officeDocument/2006/relationships/slide" Target="/ppt/slides/slide6.xml" Id="R088c815083674ed4" /><Relationship Type="http://schemas.openxmlformats.org/officeDocument/2006/relationships/slide" Target="/ppt/slides/slide7.xml" Id="Re4d85ad26d844d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7891b5cf940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cf34a17e094514" /><Relationship Type="http://schemas.openxmlformats.org/officeDocument/2006/relationships/theme" Target="/ppt/slideMasters/theme/theme1.xml" Id="Rf80ec76c4d4e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cf34a17e0945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56eafacb041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ba042c8ead49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3284e3fdea44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6c3db2e3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b52ac64ae49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3b0010898340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8d381048b844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TEKSLE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TEKSLE HOLDING AS ble etablert [år] og holder til i Lyngdal I Numedal.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964 035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6 115 239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6 114 768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TEKSLE BIRGIT BJÅLID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TEKSLE HARALD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Baklidroa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3624 Lyngdal I Numedal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harald@teksle.no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988 943 347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TEKSLE HOLDING AS</a:t>
            </a:r>
          </a:p>
        </p:txBody>
      </p:sp>
    </p:spTree>
  </p:cSld>
  <p:clrMapOvr>
    <a:masterClrMapping xmlns:a="http://schemas.openxmlformats.org/drawingml/2006/main"/>
  </p:clrMapOvr>
</p:sld>
</file>