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2be2d602a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76b43bfa74e16"/>
  </p:sldMasterIdLst>
  <p:sldIdLst>
    <p:sldId xmlns:r="http://schemas.openxmlformats.org/officeDocument/2006/relationships" id="256" r:id="R0f8a2289771c4697"/>
    <p:sldId xmlns:r="http://schemas.openxmlformats.org/officeDocument/2006/relationships" id="257" r:id="R4f31c0ce158c410d"/>
    <p:sldId xmlns:r="http://schemas.openxmlformats.org/officeDocument/2006/relationships" id="258" r:id="Rec9bd0e4544c4a73"/>
    <p:sldId xmlns:r="http://schemas.openxmlformats.org/officeDocument/2006/relationships" id="259" r:id="R828ef86c42b341b1"/>
    <p:sldId xmlns:r="http://schemas.openxmlformats.org/officeDocument/2006/relationships" id="260" r:id="R2231cb24b8954d03"/>
    <p:sldId xmlns:r="http://schemas.openxmlformats.org/officeDocument/2006/relationships" id="261" r:id="R414769afef074151"/>
    <p:sldId xmlns:r="http://schemas.openxmlformats.org/officeDocument/2006/relationships" id="262" r:id="R383153b972c1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76b43bfa74e16" /><Relationship Type="http://schemas.openxmlformats.org/officeDocument/2006/relationships/slide" Target="/ppt/slides/slide1.xml" Id="R0f8a2289771c4697" /><Relationship Type="http://schemas.openxmlformats.org/officeDocument/2006/relationships/slide" Target="/ppt/slides/slide2.xml" Id="R4f31c0ce158c410d" /><Relationship Type="http://schemas.openxmlformats.org/officeDocument/2006/relationships/slide" Target="/ppt/slides/slide3.xml" Id="Rec9bd0e4544c4a73" /><Relationship Type="http://schemas.openxmlformats.org/officeDocument/2006/relationships/slide" Target="/ppt/slides/slide4.xml" Id="R828ef86c42b341b1" /><Relationship Type="http://schemas.openxmlformats.org/officeDocument/2006/relationships/slide" Target="/ppt/slides/slide5.xml" Id="R2231cb24b8954d03" /><Relationship Type="http://schemas.openxmlformats.org/officeDocument/2006/relationships/slide" Target="/ppt/slides/slide6.xml" Id="R414769afef074151" /><Relationship Type="http://schemas.openxmlformats.org/officeDocument/2006/relationships/slide" Target="/ppt/slides/slide7.xml" Id="R383153b972c1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89dacc516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98f4bbc8d47b9" /><Relationship Type="http://schemas.openxmlformats.org/officeDocument/2006/relationships/theme" Target="/ppt/slideMasters/theme/theme1.xml" Id="Re827a1ce9d3b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98f4bbc8d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84e54f71e4c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4f0a4352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78e74f301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ca7548ca8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1f5fbccf6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593b66a3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9906fa31a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ANAKENA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IVER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