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98e318ee7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b444b22224aff"/>
  </p:sldMasterIdLst>
  <p:sldIdLst>
    <p:sldId xmlns:r="http://schemas.openxmlformats.org/officeDocument/2006/relationships" id="256" r:id="R0ded911380fb4a32"/>
    <p:sldId xmlns:r="http://schemas.openxmlformats.org/officeDocument/2006/relationships" id="257" r:id="Ra99e6fd51d1b4229"/>
    <p:sldId xmlns:r="http://schemas.openxmlformats.org/officeDocument/2006/relationships" id="258" r:id="Rcd186a15cfd14e67"/>
    <p:sldId xmlns:r="http://schemas.openxmlformats.org/officeDocument/2006/relationships" id="259" r:id="R2b5a77f22da34b29"/>
    <p:sldId xmlns:r="http://schemas.openxmlformats.org/officeDocument/2006/relationships" id="260" r:id="Rbad74d00417443f9"/>
    <p:sldId xmlns:r="http://schemas.openxmlformats.org/officeDocument/2006/relationships" id="261" r:id="R5f3986ce731e41c6"/>
    <p:sldId xmlns:r="http://schemas.openxmlformats.org/officeDocument/2006/relationships" id="262" r:id="Rf9b246019db342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b444b22224aff" /><Relationship Type="http://schemas.openxmlformats.org/officeDocument/2006/relationships/slide" Target="/ppt/slides/slide1.xml" Id="R0ded911380fb4a32" /><Relationship Type="http://schemas.openxmlformats.org/officeDocument/2006/relationships/slide" Target="/ppt/slides/slide2.xml" Id="Ra99e6fd51d1b4229" /><Relationship Type="http://schemas.openxmlformats.org/officeDocument/2006/relationships/slide" Target="/ppt/slides/slide3.xml" Id="Rcd186a15cfd14e67" /><Relationship Type="http://schemas.openxmlformats.org/officeDocument/2006/relationships/slide" Target="/ppt/slides/slide4.xml" Id="R2b5a77f22da34b29" /><Relationship Type="http://schemas.openxmlformats.org/officeDocument/2006/relationships/slide" Target="/ppt/slides/slide5.xml" Id="Rbad74d00417443f9" /><Relationship Type="http://schemas.openxmlformats.org/officeDocument/2006/relationships/slide" Target="/ppt/slides/slide6.xml" Id="R5f3986ce731e41c6" /><Relationship Type="http://schemas.openxmlformats.org/officeDocument/2006/relationships/slide" Target="/ppt/slides/slide7.xml" Id="Rf9b246019db342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d213161b4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09a636ab341ae" /><Relationship Type="http://schemas.openxmlformats.org/officeDocument/2006/relationships/theme" Target="/ppt/slideMasters/theme/theme1.xml" Id="Rf719ae644957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609a636ab3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3f396c4e1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ae609783d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665cf7598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a22888012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d14f92c58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fce8c72c2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9f69d3bed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MANTICORE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MANTICORE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MÅLØY KNUT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MÅLØY ANNE BJØRGE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MÅLØY HÅKON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MÅLØY SOLVEIG  –  16,6 %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Nordkronen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988 945 145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