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81c369662e4c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f15760fc6c4ff1"/>
  </p:sldMasterIdLst>
  <p:sldIdLst>
    <p:sldId xmlns:r="http://schemas.openxmlformats.org/officeDocument/2006/relationships" id="256" r:id="R66864ea816af4a69"/>
    <p:sldId xmlns:r="http://schemas.openxmlformats.org/officeDocument/2006/relationships" id="257" r:id="R44544ee49645477c"/>
    <p:sldId xmlns:r="http://schemas.openxmlformats.org/officeDocument/2006/relationships" id="258" r:id="R0fb6e1259b084044"/>
    <p:sldId xmlns:r="http://schemas.openxmlformats.org/officeDocument/2006/relationships" id="259" r:id="R92c899f6041d4e8b"/>
    <p:sldId xmlns:r="http://schemas.openxmlformats.org/officeDocument/2006/relationships" id="260" r:id="R15be3f824acd451d"/>
    <p:sldId xmlns:r="http://schemas.openxmlformats.org/officeDocument/2006/relationships" id="261" r:id="R4da30ad3fe864759"/>
    <p:sldId xmlns:r="http://schemas.openxmlformats.org/officeDocument/2006/relationships" id="262" r:id="R9602f162079741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f15760fc6c4ff1" /><Relationship Type="http://schemas.openxmlformats.org/officeDocument/2006/relationships/slide" Target="/ppt/slides/slide1.xml" Id="R66864ea816af4a69" /><Relationship Type="http://schemas.openxmlformats.org/officeDocument/2006/relationships/slide" Target="/ppt/slides/slide2.xml" Id="R44544ee49645477c" /><Relationship Type="http://schemas.openxmlformats.org/officeDocument/2006/relationships/slide" Target="/ppt/slides/slide3.xml" Id="R0fb6e1259b084044" /><Relationship Type="http://schemas.openxmlformats.org/officeDocument/2006/relationships/slide" Target="/ppt/slides/slide4.xml" Id="R92c899f6041d4e8b" /><Relationship Type="http://schemas.openxmlformats.org/officeDocument/2006/relationships/slide" Target="/ppt/slides/slide5.xml" Id="R15be3f824acd451d" /><Relationship Type="http://schemas.openxmlformats.org/officeDocument/2006/relationships/slide" Target="/ppt/slides/slide6.xml" Id="R4da30ad3fe864759" /><Relationship Type="http://schemas.openxmlformats.org/officeDocument/2006/relationships/slide" Target="/ppt/slides/slide7.xml" Id="R9602f162079741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8c38e5fb3447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f8f1eb2104c40" /><Relationship Type="http://schemas.openxmlformats.org/officeDocument/2006/relationships/theme" Target="/ppt/slideMasters/theme/theme1.xml" Id="R1908fa816b0641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8f8f1eb2104c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fb376bbbd48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ed1f78b084d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597f3bf124d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c6b8d9f0d49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bfcfa119a47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9f8510b6c47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bf45c51284f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SBS FOREVER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SBS FOREVER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SBS FOREVER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SBS FOREVER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SBS FOREVER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SBS FOREVER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395 448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−1 016 045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−84 846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7 940 458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22 452 704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SBS FOREVER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BORDEN STRAY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SBS FOREVER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11 11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bjarne.andresen@stray.no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988 945 463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SBS FOREVER AS</a:t>
            </a:r>
          </a:p>
        </p:txBody>
      </p:sp>
    </p:spTree>
  </p:cSld>
  <p:clrMapOvr>
    <a:masterClrMapping xmlns:a="http://schemas.openxmlformats.org/drawingml/2006/main"/>
  </p:clrMapOvr>
</p:sld>
</file>