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5541540c768448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b087fc7e72c486f"/>
  </p:sldMasterIdLst>
  <p:sldIdLst>
    <p:sldId xmlns:r="http://schemas.openxmlformats.org/officeDocument/2006/relationships" id="256" r:id="R76ad3d467be442a9"/>
    <p:sldId xmlns:r="http://schemas.openxmlformats.org/officeDocument/2006/relationships" id="257" r:id="R0c9696248e80403c"/>
    <p:sldId xmlns:r="http://schemas.openxmlformats.org/officeDocument/2006/relationships" id="258" r:id="R819cf34994cd4c12"/>
    <p:sldId xmlns:r="http://schemas.openxmlformats.org/officeDocument/2006/relationships" id="259" r:id="Rcbb8dbf2ef0c43f9"/>
    <p:sldId xmlns:r="http://schemas.openxmlformats.org/officeDocument/2006/relationships" id="260" r:id="R28916753dccf441a"/>
    <p:sldId xmlns:r="http://schemas.openxmlformats.org/officeDocument/2006/relationships" id="261" r:id="R8af19dda8f874fd3"/>
    <p:sldId xmlns:r="http://schemas.openxmlformats.org/officeDocument/2006/relationships" id="262" r:id="R72f7c040c28e48e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087fc7e72c486f" /><Relationship Type="http://schemas.openxmlformats.org/officeDocument/2006/relationships/slide" Target="/ppt/slides/slide1.xml" Id="R76ad3d467be442a9" /><Relationship Type="http://schemas.openxmlformats.org/officeDocument/2006/relationships/slide" Target="/ppt/slides/slide2.xml" Id="R0c9696248e80403c" /><Relationship Type="http://schemas.openxmlformats.org/officeDocument/2006/relationships/slide" Target="/ppt/slides/slide3.xml" Id="R819cf34994cd4c12" /><Relationship Type="http://schemas.openxmlformats.org/officeDocument/2006/relationships/slide" Target="/ppt/slides/slide4.xml" Id="Rcbb8dbf2ef0c43f9" /><Relationship Type="http://schemas.openxmlformats.org/officeDocument/2006/relationships/slide" Target="/ppt/slides/slide5.xml" Id="R28916753dccf441a" /><Relationship Type="http://schemas.openxmlformats.org/officeDocument/2006/relationships/slide" Target="/ppt/slides/slide6.xml" Id="R8af19dda8f874fd3" /><Relationship Type="http://schemas.openxmlformats.org/officeDocument/2006/relationships/slide" Target="/ppt/slides/slide7.xml" Id="R72f7c040c28e48e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7694202212459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8faa52c6354a6b" /><Relationship Type="http://schemas.openxmlformats.org/officeDocument/2006/relationships/theme" Target="/ppt/slideMasters/theme/theme1.xml" Id="R765425014dc7469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e8faa52c6354a6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c4427693bf47d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5ba88273d045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025420ff764ba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00c1d5304f4e1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494cda5b594af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980f9803bf453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730aa7efe14e4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MASAJ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MASAJ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MASAJ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MASAJ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MASAJ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MASAJ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182 568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78 414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21 075 068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21 756 824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45 255 139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MASAJ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ANTON JENSSEN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MASAJ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Stadsing Dahls gate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7015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90 79 61 01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anton.jenssen@grilstad.no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988 946 389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MASAJ AS</a:t>
            </a:r>
          </a:p>
        </p:txBody>
      </p:sp>
    </p:spTree>
  </p:cSld>
  <p:clrMapOvr>
    <a:masterClrMapping xmlns:a="http://schemas.openxmlformats.org/drawingml/2006/main"/>
  </p:clrMapOvr>
</p:sld>
</file>