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a44ae3a5b14b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053c24931242f3"/>
  </p:sldMasterIdLst>
  <p:sldIdLst>
    <p:sldId xmlns:r="http://schemas.openxmlformats.org/officeDocument/2006/relationships" id="256" r:id="Rd5cbfe010f7e4ec6"/>
    <p:sldId xmlns:r="http://schemas.openxmlformats.org/officeDocument/2006/relationships" id="257" r:id="Ra461fcc24d914ce9"/>
    <p:sldId xmlns:r="http://schemas.openxmlformats.org/officeDocument/2006/relationships" id="258" r:id="R543776a5a8144868"/>
    <p:sldId xmlns:r="http://schemas.openxmlformats.org/officeDocument/2006/relationships" id="259" r:id="R48fd238aa51f48dc"/>
    <p:sldId xmlns:r="http://schemas.openxmlformats.org/officeDocument/2006/relationships" id="260" r:id="Ree6a01c20f774d04"/>
    <p:sldId xmlns:r="http://schemas.openxmlformats.org/officeDocument/2006/relationships" id="261" r:id="Rf202faaba7e14343"/>
    <p:sldId xmlns:r="http://schemas.openxmlformats.org/officeDocument/2006/relationships" id="262" r:id="Rabe85b97628b4b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053c24931242f3" /><Relationship Type="http://schemas.openxmlformats.org/officeDocument/2006/relationships/slide" Target="/ppt/slides/slide1.xml" Id="Rd5cbfe010f7e4ec6" /><Relationship Type="http://schemas.openxmlformats.org/officeDocument/2006/relationships/slide" Target="/ppt/slides/slide2.xml" Id="Ra461fcc24d914ce9" /><Relationship Type="http://schemas.openxmlformats.org/officeDocument/2006/relationships/slide" Target="/ppt/slides/slide3.xml" Id="R543776a5a8144868" /><Relationship Type="http://schemas.openxmlformats.org/officeDocument/2006/relationships/slide" Target="/ppt/slides/slide4.xml" Id="R48fd238aa51f48dc" /><Relationship Type="http://schemas.openxmlformats.org/officeDocument/2006/relationships/slide" Target="/ppt/slides/slide5.xml" Id="Ree6a01c20f774d04" /><Relationship Type="http://schemas.openxmlformats.org/officeDocument/2006/relationships/slide" Target="/ppt/slides/slide6.xml" Id="Rf202faaba7e14343" /><Relationship Type="http://schemas.openxmlformats.org/officeDocument/2006/relationships/slide" Target="/ppt/slides/slide7.xml" Id="Rabe85b97628b4b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58ce84bb3842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da6fb53674913" /><Relationship Type="http://schemas.openxmlformats.org/officeDocument/2006/relationships/theme" Target="/ppt/slideMasters/theme/theme1.xml" Id="R58b8644c445448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1da6fb536749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88ae8110f42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476aba1d34e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93229a5174f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ff0c0b84643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1e26d4c674f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6cb15ec904e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1b261231641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MACO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MACO INVEST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11 226 809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54 836 336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59 342 682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PÅL  –  82,1 %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LUPIN HOLDING AS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PEPINO HOLDING AS  –  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988 946 842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MACO INVEST AS</a:t>
            </a:r>
          </a:p>
        </p:txBody>
      </p:sp>
    </p:spTree>
  </p:cSld>
  <p:clrMapOvr>
    <a:masterClrMapping xmlns:a="http://schemas.openxmlformats.org/drawingml/2006/main"/>
  </p:clrMapOvr>
</p:sld>
</file>