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0ffd4e466f44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76abaded44ddc"/>
  </p:sldMasterIdLst>
  <p:sldIdLst>
    <p:sldId xmlns:r="http://schemas.openxmlformats.org/officeDocument/2006/relationships" id="256" r:id="R6ba05e6f068044e1"/>
    <p:sldId xmlns:r="http://schemas.openxmlformats.org/officeDocument/2006/relationships" id="257" r:id="Rd7050452ef0d4eb3"/>
    <p:sldId xmlns:r="http://schemas.openxmlformats.org/officeDocument/2006/relationships" id="258" r:id="R375f7198b50c4122"/>
    <p:sldId xmlns:r="http://schemas.openxmlformats.org/officeDocument/2006/relationships" id="259" r:id="Rfd60fa6386eb4cf4"/>
    <p:sldId xmlns:r="http://schemas.openxmlformats.org/officeDocument/2006/relationships" id="260" r:id="Rb6cf236b5e864c54"/>
    <p:sldId xmlns:r="http://schemas.openxmlformats.org/officeDocument/2006/relationships" id="261" r:id="R9528da2afb694e4b"/>
    <p:sldId xmlns:r="http://schemas.openxmlformats.org/officeDocument/2006/relationships" id="262" r:id="R806b482c84734d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76abaded44ddc" /><Relationship Type="http://schemas.openxmlformats.org/officeDocument/2006/relationships/slide" Target="/ppt/slides/slide1.xml" Id="R6ba05e6f068044e1" /><Relationship Type="http://schemas.openxmlformats.org/officeDocument/2006/relationships/slide" Target="/ppt/slides/slide2.xml" Id="Rd7050452ef0d4eb3" /><Relationship Type="http://schemas.openxmlformats.org/officeDocument/2006/relationships/slide" Target="/ppt/slides/slide3.xml" Id="R375f7198b50c4122" /><Relationship Type="http://schemas.openxmlformats.org/officeDocument/2006/relationships/slide" Target="/ppt/slides/slide4.xml" Id="Rfd60fa6386eb4cf4" /><Relationship Type="http://schemas.openxmlformats.org/officeDocument/2006/relationships/slide" Target="/ppt/slides/slide5.xml" Id="Rb6cf236b5e864c54" /><Relationship Type="http://schemas.openxmlformats.org/officeDocument/2006/relationships/slide" Target="/ppt/slides/slide6.xml" Id="R9528da2afb694e4b" /><Relationship Type="http://schemas.openxmlformats.org/officeDocument/2006/relationships/slide" Target="/ppt/slides/slide7.xml" Id="R806b482c84734d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557a284a545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753c6f6fa495a" /><Relationship Type="http://schemas.openxmlformats.org/officeDocument/2006/relationships/theme" Target="/ppt/slideMasters/theme/theme1.xml" Id="Rf904ac8791d345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6753c6f6fa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407bff0f44d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e438549ba4c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9591ae04f40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6b672262444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37d63ef2f4f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fcf93810d42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a4afa329d46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10 832 333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10 832 333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TERJE SMERUD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Hovfaret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98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knut.smerud@smerud.no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988 947 733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HOLDING AS</a:t>
            </a:r>
          </a:p>
        </p:txBody>
      </p:sp>
    </p:spTree>
  </p:cSld>
  <p:clrMapOvr>
    <a:masterClrMapping xmlns:a="http://schemas.openxmlformats.org/drawingml/2006/main"/>
  </p:clrMapOvr>
</p:sld>
</file>