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0cafb58eb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3c305898d469b"/>
  </p:sldMasterIdLst>
  <p:sldIdLst>
    <p:sldId xmlns:r="http://schemas.openxmlformats.org/officeDocument/2006/relationships" id="256" r:id="R91c13e6e39364942"/>
    <p:sldId xmlns:r="http://schemas.openxmlformats.org/officeDocument/2006/relationships" id="257" r:id="R1973549bb1994fd7"/>
    <p:sldId xmlns:r="http://schemas.openxmlformats.org/officeDocument/2006/relationships" id="258" r:id="R587498fa0fed49d2"/>
    <p:sldId xmlns:r="http://schemas.openxmlformats.org/officeDocument/2006/relationships" id="259" r:id="Rd7c3df8d2e2f4b31"/>
    <p:sldId xmlns:r="http://schemas.openxmlformats.org/officeDocument/2006/relationships" id="260" r:id="Rddef4651a45242da"/>
    <p:sldId xmlns:r="http://schemas.openxmlformats.org/officeDocument/2006/relationships" id="261" r:id="R05a34c0ae0ea4257"/>
    <p:sldId xmlns:r="http://schemas.openxmlformats.org/officeDocument/2006/relationships" id="262" r:id="Rb5a50ed799c2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3c305898d469b" /><Relationship Type="http://schemas.openxmlformats.org/officeDocument/2006/relationships/slide" Target="/ppt/slides/slide1.xml" Id="R91c13e6e39364942" /><Relationship Type="http://schemas.openxmlformats.org/officeDocument/2006/relationships/slide" Target="/ppt/slides/slide2.xml" Id="R1973549bb1994fd7" /><Relationship Type="http://schemas.openxmlformats.org/officeDocument/2006/relationships/slide" Target="/ppt/slides/slide3.xml" Id="R587498fa0fed49d2" /><Relationship Type="http://schemas.openxmlformats.org/officeDocument/2006/relationships/slide" Target="/ppt/slides/slide4.xml" Id="Rd7c3df8d2e2f4b31" /><Relationship Type="http://schemas.openxmlformats.org/officeDocument/2006/relationships/slide" Target="/ppt/slides/slide5.xml" Id="Rddef4651a45242da" /><Relationship Type="http://schemas.openxmlformats.org/officeDocument/2006/relationships/slide" Target="/ppt/slides/slide6.xml" Id="R05a34c0ae0ea4257" /><Relationship Type="http://schemas.openxmlformats.org/officeDocument/2006/relationships/slide" Target="/ppt/slides/slide7.xml" Id="Rb5a50ed799c2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17d15a937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f230c0484615" /><Relationship Type="http://schemas.openxmlformats.org/officeDocument/2006/relationships/theme" Target="/ppt/slideMasters/theme/theme1.xml" Id="R05a0b880c167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3f230c048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3c96d679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722261a8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3553115b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e525120a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ee5bb9be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695b1ee4e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fe11e87d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14 521 720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81 139 377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83 344 830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AGNES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agnes.bergo@pengedoktoren.no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