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1ed79358c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6b01ff7ed4894"/>
  </p:sldMasterIdLst>
  <p:sldIdLst>
    <p:sldId xmlns:r="http://schemas.openxmlformats.org/officeDocument/2006/relationships" id="256" r:id="R87348601f58f4546"/>
    <p:sldId xmlns:r="http://schemas.openxmlformats.org/officeDocument/2006/relationships" id="257" r:id="Rdcc03452d0534ff6"/>
    <p:sldId xmlns:r="http://schemas.openxmlformats.org/officeDocument/2006/relationships" id="258" r:id="R9e5fe16d41d64f0e"/>
    <p:sldId xmlns:r="http://schemas.openxmlformats.org/officeDocument/2006/relationships" id="259" r:id="R2607bb89bfb94a05"/>
    <p:sldId xmlns:r="http://schemas.openxmlformats.org/officeDocument/2006/relationships" id="260" r:id="R1f49ab7dbb8c47ec"/>
    <p:sldId xmlns:r="http://schemas.openxmlformats.org/officeDocument/2006/relationships" id="261" r:id="Rae6719fb087541a1"/>
    <p:sldId xmlns:r="http://schemas.openxmlformats.org/officeDocument/2006/relationships" id="262" r:id="R7303848c8952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6b01ff7ed4894" /><Relationship Type="http://schemas.openxmlformats.org/officeDocument/2006/relationships/slide" Target="/ppt/slides/slide1.xml" Id="R87348601f58f4546" /><Relationship Type="http://schemas.openxmlformats.org/officeDocument/2006/relationships/slide" Target="/ppt/slides/slide2.xml" Id="Rdcc03452d0534ff6" /><Relationship Type="http://schemas.openxmlformats.org/officeDocument/2006/relationships/slide" Target="/ppt/slides/slide3.xml" Id="R9e5fe16d41d64f0e" /><Relationship Type="http://schemas.openxmlformats.org/officeDocument/2006/relationships/slide" Target="/ppt/slides/slide4.xml" Id="R2607bb89bfb94a05" /><Relationship Type="http://schemas.openxmlformats.org/officeDocument/2006/relationships/slide" Target="/ppt/slides/slide5.xml" Id="R1f49ab7dbb8c47ec" /><Relationship Type="http://schemas.openxmlformats.org/officeDocument/2006/relationships/slide" Target="/ppt/slides/slide6.xml" Id="Rae6719fb087541a1" /><Relationship Type="http://schemas.openxmlformats.org/officeDocument/2006/relationships/slide" Target="/ppt/slides/slide7.xml" Id="R7303848c8952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db01f7975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684b049e4b98" /><Relationship Type="http://schemas.openxmlformats.org/officeDocument/2006/relationships/theme" Target="/ppt/slideMasters/theme/theme1.xml" Id="R70bc79246e2d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c684b049e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6623af132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51b1bdf4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d46889db3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001759189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7dc6da2f2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3d4334aff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ff0200af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