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39d973535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07626d6ce4306"/>
  </p:sldMasterIdLst>
  <p:sldIdLst>
    <p:sldId xmlns:r="http://schemas.openxmlformats.org/officeDocument/2006/relationships" id="256" r:id="Rb2f3be8a141545fe"/>
    <p:sldId xmlns:r="http://schemas.openxmlformats.org/officeDocument/2006/relationships" id="257" r:id="R19d1ca9846bc46ec"/>
    <p:sldId xmlns:r="http://schemas.openxmlformats.org/officeDocument/2006/relationships" id="258" r:id="Rb53311e6608e48ef"/>
    <p:sldId xmlns:r="http://schemas.openxmlformats.org/officeDocument/2006/relationships" id="259" r:id="R9b7e816f5ba247cf"/>
    <p:sldId xmlns:r="http://schemas.openxmlformats.org/officeDocument/2006/relationships" id="260" r:id="R1c0cba67e8b84105"/>
    <p:sldId xmlns:r="http://schemas.openxmlformats.org/officeDocument/2006/relationships" id="261" r:id="R691a49c956844567"/>
    <p:sldId xmlns:r="http://schemas.openxmlformats.org/officeDocument/2006/relationships" id="262" r:id="R048b79d14720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07626d6ce4306" /><Relationship Type="http://schemas.openxmlformats.org/officeDocument/2006/relationships/slide" Target="/ppt/slides/slide1.xml" Id="Rb2f3be8a141545fe" /><Relationship Type="http://schemas.openxmlformats.org/officeDocument/2006/relationships/slide" Target="/ppt/slides/slide2.xml" Id="R19d1ca9846bc46ec" /><Relationship Type="http://schemas.openxmlformats.org/officeDocument/2006/relationships/slide" Target="/ppt/slides/slide3.xml" Id="Rb53311e6608e48ef" /><Relationship Type="http://schemas.openxmlformats.org/officeDocument/2006/relationships/slide" Target="/ppt/slides/slide4.xml" Id="R9b7e816f5ba247cf" /><Relationship Type="http://schemas.openxmlformats.org/officeDocument/2006/relationships/slide" Target="/ppt/slides/slide5.xml" Id="R1c0cba67e8b84105" /><Relationship Type="http://schemas.openxmlformats.org/officeDocument/2006/relationships/slide" Target="/ppt/slides/slide6.xml" Id="R691a49c956844567" /><Relationship Type="http://schemas.openxmlformats.org/officeDocument/2006/relationships/slide" Target="/ppt/slides/slide7.xml" Id="R048b79d14720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deaec504e44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64c2436a48c0" /><Relationship Type="http://schemas.openxmlformats.org/officeDocument/2006/relationships/theme" Target="/ppt/slideMasters/theme/theme1.xml" Id="R4486fd7ca920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d64c2436a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80937b8cc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433826c2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2d277a728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662547547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7cd3ec35d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129846a6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fefbaec9b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11 831 469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METTE-CHRISTIN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OTTO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SVEIN-K GRØVDAL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