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c8bc93fa0d4b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5ef247cc14432c"/>
  </p:sldMasterIdLst>
  <p:sldIdLst>
    <p:sldId xmlns:r="http://schemas.openxmlformats.org/officeDocument/2006/relationships" id="256" r:id="R08de7cc4664e4fb2"/>
    <p:sldId xmlns:r="http://schemas.openxmlformats.org/officeDocument/2006/relationships" id="257" r:id="R9c8a2197f8734628"/>
    <p:sldId xmlns:r="http://schemas.openxmlformats.org/officeDocument/2006/relationships" id="258" r:id="R8f28c587dea54d40"/>
    <p:sldId xmlns:r="http://schemas.openxmlformats.org/officeDocument/2006/relationships" id="259" r:id="Re10169ba180e45af"/>
    <p:sldId xmlns:r="http://schemas.openxmlformats.org/officeDocument/2006/relationships" id="260" r:id="R51232f58255640aa"/>
    <p:sldId xmlns:r="http://schemas.openxmlformats.org/officeDocument/2006/relationships" id="261" r:id="Rfc9307200582472b"/>
    <p:sldId xmlns:r="http://schemas.openxmlformats.org/officeDocument/2006/relationships" id="262" r:id="Ra883385847034c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5ef247cc14432c" /><Relationship Type="http://schemas.openxmlformats.org/officeDocument/2006/relationships/slide" Target="/ppt/slides/slide1.xml" Id="R08de7cc4664e4fb2" /><Relationship Type="http://schemas.openxmlformats.org/officeDocument/2006/relationships/slide" Target="/ppt/slides/slide2.xml" Id="R9c8a2197f8734628" /><Relationship Type="http://schemas.openxmlformats.org/officeDocument/2006/relationships/slide" Target="/ppt/slides/slide3.xml" Id="R8f28c587dea54d40" /><Relationship Type="http://schemas.openxmlformats.org/officeDocument/2006/relationships/slide" Target="/ppt/slides/slide4.xml" Id="Re10169ba180e45af" /><Relationship Type="http://schemas.openxmlformats.org/officeDocument/2006/relationships/slide" Target="/ppt/slides/slide5.xml" Id="R51232f58255640aa" /><Relationship Type="http://schemas.openxmlformats.org/officeDocument/2006/relationships/slide" Target="/ppt/slides/slide6.xml" Id="Rfc9307200582472b" /><Relationship Type="http://schemas.openxmlformats.org/officeDocument/2006/relationships/slide" Target="/ppt/slides/slide7.xml" Id="Ra883385847034c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9ff3dddf094d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d83146305464f" /><Relationship Type="http://schemas.openxmlformats.org/officeDocument/2006/relationships/theme" Target="/ppt/slideMasters/theme/theme1.xml" Id="R9145e90a53254a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cd8314630546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adb0bf7c540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446f808ee4e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378912f7e4d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6b4dcbc964c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b3aeafac04f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a34dc85f44c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8cc2c61104f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ÅSERAL BYGGTJENESTE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ÅSERAL BYGGTJENESTE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ÅSERAL BYGGTJENESTE AS ble etablert [år] og holder til i Åseral.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ÅSERAL BYGGTJENESTE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ÅSERAL BYGGTJENESTE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ÅSERAL BYGGTJENESTE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10 950 371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174 494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431 859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4 320 185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ÅSERAL BYGGTJENESTE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SANDNÆSS RAYMOND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ÅSERAL BYGGTJENESTE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Dalevegen 116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4540 Åseral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raymond@aseralbyggtjeneste.no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988 950 890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ÅSERAL BYGGTJENESTE AS</a:t>
            </a:r>
          </a:p>
        </p:txBody>
      </p:sp>
    </p:spTree>
  </p:cSld>
  <p:clrMapOvr>
    <a:masterClrMapping xmlns:a="http://schemas.openxmlformats.org/drawingml/2006/main"/>
  </p:clrMapOvr>
</p:sld>
</file>