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b2988b20d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4b3d0d6814c93"/>
  </p:sldMasterIdLst>
  <p:sldIdLst>
    <p:sldId xmlns:r="http://schemas.openxmlformats.org/officeDocument/2006/relationships" id="256" r:id="Rf5662e7ee97c489a"/>
    <p:sldId xmlns:r="http://schemas.openxmlformats.org/officeDocument/2006/relationships" id="257" r:id="R38ddbc05fae24b5b"/>
    <p:sldId xmlns:r="http://schemas.openxmlformats.org/officeDocument/2006/relationships" id="258" r:id="R115f9b36262b49de"/>
    <p:sldId xmlns:r="http://schemas.openxmlformats.org/officeDocument/2006/relationships" id="259" r:id="R5bba6e8327aa4c96"/>
    <p:sldId xmlns:r="http://schemas.openxmlformats.org/officeDocument/2006/relationships" id="260" r:id="Rda14cfcaf4754746"/>
    <p:sldId xmlns:r="http://schemas.openxmlformats.org/officeDocument/2006/relationships" id="261" r:id="Rd67c86e2a29642aa"/>
    <p:sldId xmlns:r="http://schemas.openxmlformats.org/officeDocument/2006/relationships" id="262" r:id="Rb801edfedf7249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4b3d0d6814c93" /><Relationship Type="http://schemas.openxmlformats.org/officeDocument/2006/relationships/slide" Target="/ppt/slides/slide1.xml" Id="Rf5662e7ee97c489a" /><Relationship Type="http://schemas.openxmlformats.org/officeDocument/2006/relationships/slide" Target="/ppt/slides/slide2.xml" Id="R38ddbc05fae24b5b" /><Relationship Type="http://schemas.openxmlformats.org/officeDocument/2006/relationships/slide" Target="/ppt/slides/slide3.xml" Id="R115f9b36262b49de" /><Relationship Type="http://schemas.openxmlformats.org/officeDocument/2006/relationships/slide" Target="/ppt/slides/slide4.xml" Id="R5bba6e8327aa4c96" /><Relationship Type="http://schemas.openxmlformats.org/officeDocument/2006/relationships/slide" Target="/ppt/slides/slide5.xml" Id="Rda14cfcaf4754746" /><Relationship Type="http://schemas.openxmlformats.org/officeDocument/2006/relationships/slide" Target="/ppt/slides/slide6.xml" Id="Rd67c86e2a29642aa" /><Relationship Type="http://schemas.openxmlformats.org/officeDocument/2006/relationships/slide" Target="/ppt/slides/slide7.xml" Id="Rb801edfedf7249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b316c46e5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ac2910c8648fa" /><Relationship Type="http://schemas.openxmlformats.org/officeDocument/2006/relationships/theme" Target="/ppt/slideMasters/theme/theme1.xml" Id="R8606421ff86247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ac2910c8648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924ccf706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3014bf01c44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e3f6d9e4a46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ccdfafc23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fa02d26f049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366f6afa5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985af9c2745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31 472 130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32 035 937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HYSTAD-KLÜVER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 ELIN HYSTAD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Kalvatrævegen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988 950 939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 AS</a:t>
            </a:r>
          </a:p>
        </p:txBody>
      </p:sp>
    </p:spTree>
  </p:cSld>
  <p:clrMapOvr>
    <a:masterClrMapping xmlns:a="http://schemas.openxmlformats.org/drawingml/2006/main"/>
  </p:clrMapOvr>
</p:sld>
</file>