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576f9dd4c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be6a662774713"/>
  </p:sldMasterIdLst>
  <p:sldIdLst>
    <p:sldId xmlns:r="http://schemas.openxmlformats.org/officeDocument/2006/relationships" id="256" r:id="Re095c49f823d4f0f"/>
    <p:sldId xmlns:r="http://schemas.openxmlformats.org/officeDocument/2006/relationships" id="257" r:id="R0aed3ea4b1a94253"/>
    <p:sldId xmlns:r="http://schemas.openxmlformats.org/officeDocument/2006/relationships" id="258" r:id="Rb92f3189673d4426"/>
    <p:sldId xmlns:r="http://schemas.openxmlformats.org/officeDocument/2006/relationships" id="259" r:id="Rc956e8b99a7242c2"/>
    <p:sldId xmlns:r="http://schemas.openxmlformats.org/officeDocument/2006/relationships" id="260" r:id="Re52e448d25734056"/>
    <p:sldId xmlns:r="http://schemas.openxmlformats.org/officeDocument/2006/relationships" id="261" r:id="Red6ba31d18804582"/>
    <p:sldId xmlns:r="http://schemas.openxmlformats.org/officeDocument/2006/relationships" id="262" r:id="R0f5b31ef3007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be6a662774713" /><Relationship Type="http://schemas.openxmlformats.org/officeDocument/2006/relationships/slide" Target="/ppt/slides/slide1.xml" Id="Re095c49f823d4f0f" /><Relationship Type="http://schemas.openxmlformats.org/officeDocument/2006/relationships/slide" Target="/ppt/slides/slide2.xml" Id="R0aed3ea4b1a94253" /><Relationship Type="http://schemas.openxmlformats.org/officeDocument/2006/relationships/slide" Target="/ppt/slides/slide3.xml" Id="Rb92f3189673d4426" /><Relationship Type="http://schemas.openxmlformats.org/officeDocument/2006/relationships/slide" Target="/ppt/slides/slide4.xml" Id="Rc956e8b99a7242c2" /><Relationship Type="http://schemas.openxmlformats.org/officeDocument/2006/relationships/slide" Target="/ppt/slides/slide5.xml" Id="Re52e448d25734056" /><Relationship Type="http://schemas.openxmlformats.org/officeDocument/2006/relationships/slide" Target="/ppt/slides/slide6.xml" Id="Red6ba31d18804582" /><Relationship Type="http://schemas.openxmlformats.org/officeDocument/2006/relationships/slide" Target="/ppt/slides/slide7.xml" Id="R0f5b31ef3007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21ffd692941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f2b16a54c4755" /><Relationship Type="http://schemas.openxmlformats.org/officeDocument/2006/relationships/theme" Target="/ppt/slideMasters/theme/theme1.xml" Id="Rf51da2346bdc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f2b16a54c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8d27cf461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26544a7b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5f014cd9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caccb3c1b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2c34aeef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dcdd8f1d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9c6b9464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TRIGO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52 925 000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LIDI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Bergstien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