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8e22faa7e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ac0bbbd2e4626"/>
  </p:sldMasterIdLst>
  <p:sldIdLst>
    <p:sldId xmlns:r="http://schemas.openxmlformats.org/officeDocument/2006/relationships" id="256" r:id="R558d0e2c39f64691"/>
    <p:sldId xmlns:r="http://schemas.openxmlformats.org/officeDocument/2006/relationships" id="257" r:id="R8bae564e884b4c83"/>
    <p:sldId xmlns:r="http://schemas.openxmlformats.org/officeDocument/2006/relationships" id="258" r:id="R1b508e6fe95a45be"/>
    <p:sldId xmlns:r="http://schemas.openxmlformats.org/officeDocument/2006/relationships" id="259" r:id="Rb5b353763f3a4ce1"/>
    <p:sldId xmlns:r="http://schemas.openxmlformats.org/officeDocument/2006/relationships" id="260" r:id="R8dd1e458802a411c"/>
    <p:sldId xmlns:r="http://schemas.openxmlformats.org/officeDocument/2006/relationships" id="261" r:id="Ra5287b39943445c7"/>
    <p:sldId xmlns:r="http://schemas.openxmlformats.org/officeDocument/2006/relationships" id="262" r:id="Reac6b46eab70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ac0bbbd2e4626" /><Relationship Type="http://schemas.openxmlformats.org/officeDocument/2006/relationships/slide" Target="/ppt/slides/slide1.xml" Id="R558d0e2c39f64691" /><Relationship Type="http://schemas.openxmlformats.org/officeDocument/2006/relationships/slide" Target="/ppt/slides/slide2.xml" Id="R8bae564e884b4c83" /><Relationship Type="http://schemas.openxmlformats.org/officeDocument/2006/relationships/slide" Target="/ppt/slides/slide3.xml" Id="R1b508e6fe95a45be" /><Relationship Type="http://schemas.openxmlformats.org/officeDocument/2006/relationships/slide" Target="/ppt/slides/slide4.xml" Id="Rb5b353763f3a4ce1" /><Relationship Type="http://schemas.openxmlformats.org/officeDocument/2006/relationships/slide" Target="/ppt/slides/slide5.xml" Id="R8dd1e458802a411c" /><Relationship Type="http://schemas.openxmlformats.org/officeDocument/2006/relationships/slide" Target="/ppt/slides/slide6.xml" Id="Ra5287b39943445c7" /><Relationship Type="http://schemas.openxmlformats.org/officeDocument/2006/relationships/slide" Target="/ppt/slides/slide7.xml" Id="Reac6b46eab70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4a4cd500a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53691ca1474b" /><Relationship Type="http://schemas.openxmlformats.org/officeDocument/2006/relationships/theme" Target="/ppt/slideMasters/theme/theme1.xml" Id="R07caa55f91ed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553691ca1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c8c81850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a6e1a17d7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5990f3211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15c7e10f3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aa7628b6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3be68ecac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0c516f59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Vassveita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