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a8e949808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70e4c1973c4644"/>
  </p:sldMasterIdLst>
  <p:sldIdLst>
    <p:sldId xmlns:r="http://schemas.openxmlformats.org/officeDocument/2006/relationships" id="256" r:id="R2a94d847dc3c41d8"/>
    <p:sldId xmlns:r="http://schemas.openxmlformats.org/officeDocument/2006/relationships" id="257" r:id="R19f5a9fd2a4a451f"/>
    <p:sldId xmlns:r="http://schemas.openxmlformats.org/officeDocument/2006/relationships" id="258" r:id="Rac2cd6ec55654b19"/>
    <p:sldId xmlns:r="http://schemas.openxmlformats.org/officeDocument/2006/relationships" id="259" r:id="R7f15b55e326a4943"/>
    <p:sldId xmlns:r="http://schemas.openxmlformats.org/officeDocument/2006/relationships" id="260" r:id="Re6449854f0c64f61"/>
    <p:sldId xmlns:r="http://schemas.openxmlformats.org/officeDocument/2006/relationships" id="261" r:id="Rc424d15848fe47d2"/>
    <p:sldId xmlns:r="http://schemas.openxmlformats.org/officeDocument/2006/relationships" id="262" r:id="Rad1f91c52ad3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0e4c1973c4644" /><Relationship Type="http://schemas.openxmlformats.org/officeDocument/2006/relationships/slide" Target="/ppt/slides/slide1.xml" Id="R2a94d847dc3c41d8" /><Relationship Type="http://schemas.openxmlformats.org/officeDocument/2006/relationships/slide" Target="/ppt/slides/slide2.xml" Id="R19f5a9fd2a4a451f" /><Relationship Type="http://schemas.openxmlformats.org/officeDocument/2006/relationships/slide" Target="/ppt/slides/slide3.xml" Id="Rac2cd6ec55654b19" /><Relationship Type="http://schemas.openxmlformats.org/officeDocument/2006/relationships/slide" Target="/ppt/slides/slide4.xml" Id="R7f15b55e326a4943" /><Relationship Type="http://schemas.openxmlformats.org/officeDocument/2006/relationships/slide" Target="/ppt/slides/slide5.xml" Id="Re6449854f0c64f61" /><Relationship Type="http://schemas.openxmlformats.org/officeDocument/2006/relationships/slide" Target="/ppt/slides/slide6.xml" Id="Rc424d15848fe47d2" /><Relationship Type="http://schemas.openxmlformats.org/officeDocument/2006/relationships/slide" Target="/ppt/slides/slide7.xml" Id="Rad1f91c52ad3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d598301ec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f35f4d054072" /><Relationship Type="http://schemas.openxmlformats.org/officeDocument/2006/relationships/theme" Target="/ppt/slideMasters/theme/theme1.xml" Id="R5aa405bde670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ef35f4d05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f34f43fe6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970a2c494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b9fad06e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34adb4727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4da6232bc4c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906fab298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a7e4a519e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INFERENCE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INFERENCE INVEST AS ble etablert [år] og holder til i Grua.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2 082 637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81 362 942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90 770 118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RØNNINGEN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EKEBERG RØNNINGEN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EKEBERG RØNNINGEN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RØNNINGEN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Belternvegen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2742 Grua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50 93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or@arttisti.no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988 951 587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INFERENCE INVEST AS</a:t>
            </a:r>
          </a:p>
        </p:txBody>
      </p:sp>
    </p:spTree>
  </p:cSld>
  <p:clrMapOvr>
    <a:masterClrMapping xmlns:a="http://schemas.openxmlformats.org/drawingml/2006/main"/>
  </p:clrMapOvr>
</p:sld>
</file>