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a34545932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331fc60a34126"/>
  </p:sldMasterIdLst>
  <p:sldIdLst>
    <p:sldId xmlns:r="http://schemas.openxmlformats.org/officeDocument/2006/relationships" id="256" r:id="Rb127a7dc740f4a2b"/>
    <p:sldId xmlns:r="http://schemas.openxmlformats.org/officeDocument/2006/relationships" id="257" r:id="Rb3389728416c4488"/>
    <p:sldId xmlns:r="http://schemas.openxmlformats.org/officeDocument/2006/relationships" id="258" r:id="R62b2d25126c34384"/>
    <p:sldId xmlns:r="http://schemas.openxmlformats.org/officeDocument/2006/relationships" id="259" r:id="R5e1097545ad9415d"/>
    <p:sldId xmlns:r="http://schemas.openxmlformats.org/officeDocument/2006/relationships" id="260" r:id="Rbcba4bf37ce6425f"/>
    <p:sldId xmlns:r="http://schemas.openxmlformats.org/officeDocument/2006/relationships" id="261" r:id="Rf33bfe0ecfe64001"/>
    <p:sldId xmlns:r="http://schemas.openxmlformats.org/officeDocument/2006/relationships" id="262" r:id="Re73f32305c31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331fc60a34126" /><Relationship Type="http://schemas.openxmlformats.org/officeDocument/2006/relationships/slide" Target="/ppt/slides/slide1.xml" Id="Rb127a7dc740f4a2b" /><Relationship Type="http://schemas.openxmlformats.org/officeDocument/2006/relationships/slide" Target="/ppt/slides/slide2.xml" Id="Rb3389728416c4488" /><Relationship Type="http://schemas.openxmlformats.org/officeDocument/2006/relationships/slide" Target="/ppt/slides/slide3.xml" Id="R62b2d25126c34384" /><Relationship Type="http://schemas.openxmlformats.org/officeDocument/2006/relationships/slide" Target="/ppt/slides/slide4.xml" Id="R5e1097545ad9415d" /><Relationship Type="http://schemas.openxmlformats.org/officeDocument/2006/relationships/slide" Target="/ppt/slides/slide5.xml" Id="Rbcba4bf37ce6425f" /><Relationship Type="http://schemas.openxmlformats.org/officeDocument/2006/relationships/slide" Target="/ppt/slides/slide6.xml" Id="Rf33bfe0ecfe64001" /><Relationship Type="http://schemas.openxmlformats.org/officeDocument/2006/relationships/slide" Target="/ppt/slides/slide7.xml" Id="Re73f32305c31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21efa4ac2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1edc8f6e42a3" /><Relationship Type="http://schemas.openxmlformats.org/officeDocument/2006/relationships/theme" Target="/ppt/slideMasters/theme/theme1.xml" Id="R05ac7eb1f0f2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71edc8f6e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cabeef96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c3b0a58f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d34fa61d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8fe3ac97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978fccea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e874abd8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4f6214268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24 453 226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92 580 043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100 783 781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988 952 184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INVEST AS</a:t>
            </a:r>
          </a:p>
        </p:txBody>
      </p:sp>
    </p:spTree>
  </p:cSld>
  <p:clrMapOvr>
    <a:masterClrMapping xmlns:a="http://schemas.openxmlformats.org/drawingml/2006/main"/>
  </p:clrMapOvr>
</p:sld>
</file>