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3d2d9e09e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74f9996d64103"/>
  </p:sldMasterIdLst>
  <p:sldIdLst>
    <p:sldId xmlns:r="http://schemas.openxmlformats.org/officeDocument/2006/relationships" id="256" r:id="R20905b5fc3f2463e"/>
    <p:sldId xmlns:r="http://schemas.openxmlformats.org/officeDocument/2006/relationships" id="257" r:id="R18d415d88bf44994"/>
    <p:sldId xmlns:r="http://schemas.openxmlformats.org/officeDocument/2006/relationships" id="258" r:id="Rba3fa1d465b648cb"/>
    <p:sldId xmlns:r="http://schemas.openxmlformats.org/officeDocument/2006/relationships" id="259" r:id="R54addd7c1ec748e3"/>
    <p:sldId xmlns:r="http://schemas.openxmlformats.org/officeDocument/2006/relationships" id="260" r:id="R40423777b6424a17"/>
    <p:sldId xmlns:r="http://schemas.openxmlformats.org/officeDocument/2006/relationships" id="261" r:id="Ra90e49ad65be4f94"/>
    <p:sldId xmlns:r="http://schemas.openxmlformats.org/officeDocument/2006/relationships" id="262" r:id="R65f625b8b84f4b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74f9996d64103" /><Relationship Type="http://schemas.openxmlformats.org/officeDocument/2006/relationships/slide" Target="/ppt/slides/slide1.xml" Id="R20905b5fc3f2463e" /><Relationship Type="http://schemas.openxmlformats.org/officeDocument/2006/relationships/slide" Target="/ppt/slides/slide2.xml" Id="R18d415d88bf44994" /><Relationship Type="http://schemas.openxmlformats.org/officeDocument/2006/relationships/slide" Target="/ppt/slides/slide3.xml" Id="Rba3fa1d465b648cb" /><Relationship Type="http://schemas.openxmlformats.org/officeDocument/2006/relationships/slide" Target="/ppt/slides/slide4.xml" Id="R54addd7c1ec748e3" /><Relationship Type="http://schemas.openxmlformats.org/officeDocument/2006/relationships/slide" Target="/ppt/slides/slide5.xml" Id="R40423777b6424a17" /><Relationship Type="http://schemas.openxmlformats.org/officeDocument/2006/relationships/slide" Target="/ppt/slides/slide6.xml" Id="Ra90e49ad65be4f94" /><Relationship Type="http://schemas.openxmlformats.org/officeDocument/2006/relationships/slide" Target="/ppt/slides/slide7.xml" Id="R65f625b8b84f4b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fcf42d819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ba3e15ba64fa6" /><Relationship Type="http://schemas.openxmlformats.org/officeDocument/2006/relationships/theme" Target="/ppt/slideMasters/theme/theme1.xml" Id="R103b2d1d67de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ba3e15ba6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3a286742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a93fb901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c5a904cd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894c2dbf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2d0ec981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f1f216c4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c9d3fc25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ARNESEN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ARNESEN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49 769 776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50 727 977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49 954 240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1 177 652 573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1 190 205 168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ARNESEN INVEST AS</a:t>
            </a:r>
          </a:p>
        </p:txBody>
      </p:sp>
    </p:spTree>
  </p:cSld>
  <p:clrMapOvr>
    <a:masterClrMapping xmlns:a="http://schemas.openxmlformats.org/drawingml/2006/main"/>
  </p:clrMapOvr>
</p:sld>
</file>